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7"/>
  </p:notesMasterIdLst>
  <p:sldIdLst>
    <p:sldId id="344" r:id="rId2"/>
    <p:sldId id="310" r:id="rId3"/>
    <p:sldId id="281" r:id="rId4"/>
    <p:sldId id="284" r:id="rId5"/>
    <p:sldId id="283" r:id="rId6"/>
    <p:sldId id="327" r:id="rId7"/>
    <p:sldId id="307" r:id="rId8"/>
    <p:sldId id="312" r:id="rId9"/>
    <p:sldId id="319" r:id="rId10"/>
    <p:sldId id="317" r:id="rId11"/>
    <p:sldId id="308" r:id="rId12"/>
    <p:sldId id="322" r:id="rId13"/>
    <p:sldId id="309" r:id="rId14"/>
    <p:sldId id="325" r:id="rId15"/>
    <p:sldId id="334" r:id="rId16"/>
    <p:sldId id="342" r:id="rId17"/>
    <p:sldId id="343" r:id="rId18"/>
    <p:sldId id="341" r:id="rId19"/>
    <p:sldId id="333" r:id="rId20"/>
    <p:sldId id="335" r:id="rId21"/>
    <p:sldId id="336" r:id="rId22"/>
    <p:sldId id="337" r:id="rId23"/>
    <p:sldId id="338" r:id="rId24"/>
    <p:sldId id="339" r:id="rId25"/>
    <p:sldId id="340" r:id="rId26"/>
  </p:sldIdLst>
  <p:sldSz cx="9144000" cy="6858000" type="screen4x3"/>
  <p:notesSz cx="6858000" cy="9144000"/>
  <p:defaultTextStyle>
    <a:defPPr>
      <a:defRPr lang="es-E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FF0000"/>
    <a:srgbClr val="CCFFCC"/>
    <a:srgbClr val="33CC3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511" autoAdjust="0"/>
    <p:restoredTop sz="90929"/>
  </p:normalViewPr>
  <p:slideViewPr>
    <p:cSldViewPr>
      <p:cViewPr varScale="1">
        <p:scale>
          <a:sx n="71" d="100"/>
          <a:sy n="71" d="100"/>
        </p:scale>
        <p:origin x="-82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Verdana" pitchFamily="34" charset="0"/>
                <a:cs typeface="+mn-cs"/>
              </a:defRPr>
            </a:lvl1pPr>
          </a:lstStyle>
          <a:p>
            <a:pPr>
              <a:defRPr/>
            </a:pPr>
            <a:endParaRPr lang="es-E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Verdana" pitchFamily="34" charset="0"/>
                <a:cs typeface="+mn-cs"/>
              </a:defRPr>
            </a:lvl1pPr>
          </a:lstStyle>
          <a:p>
            <a:pPr>
              <a:defRPr/>
            </a:pPr>
            <a:endParaRPr lang="es-E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Verdana" pitchFamily="34" charset="0"/>
                <a:cs typeface="+mn-cs"/>
              </a:defRPr>
            </a:lvl1pPr>
          </a:lstStyle>
          <a:p>
            <a:pPr>
              <a:defRPr/>
            </a:pPr>
            <a:endParaRPr lang="es-E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Verdana" pitchFamily="34" charset="0"/>
                <a:cs typeface="+mn-cs"/>
              </a:defRPr>
            </a:lvl1pPr>
          </a:lstStyle>
          <a:p>
            <a:pPr>
              <a:defRPr/>
            </a:pPr>
            <a:fld id="{86D74C54-90CF-4E82-97E0-286539354814}" type="slidenum">
              <a:rPr lang="es-ES"/>
              <a:pPr>
                <a:defRPr/>
              </a:pPr>
              <a:t>‹Nº›</a:t>
            </a:fld>
            <a:endParaRPr 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4" name="3 Triángulo rectángulo"/>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grpSp>
        <p:nvGrpSpPr>
          <p:cNvPr id="5" name="15 Grupo"/>
          <p:cNvGrpSpPr>
            <a:grpSpLocks/>
          </p:cNvGrpSpPr>
          <p:nvPr/>
        </p:nvGrpSpPr>
        <p:grpSpPr bwMode="auto">
          <a:xfrm>
            <a:off x="-3175" y="4953000"/>
            <a:ext cx="9147175" cy="1911350"/>
            <a:chOff x="-3765" y="4832896"/>
            <a:chExt cx="9147765" cy="2032192"/>
          </a:xfrm>
        </p:grpSpPr>
        <p:sp>
          <p:nvSpPr>
            <p:cNvPr id="6" name="5 Forma libre"/>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a:cs typeface="+mn-cs"/>
              </a:endParaRPr>
            </a:p>
          </p:txBody>
        </p:sp>
        <p:sp>
          <p:nvSpPr>
            <p:cNvPr id="7" name="6 Forma libre"/>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a:cs typeface="+mn-cs"/>
              </a:endParaRPr>
            </a:p>
          </p:txBody>
        </p:sp>
        <p:sp>
          <p:nvSpPr>
            <p:cNvPr id="8" name="7 Forma libre"/>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cxnSp>
          <p:nvCxnSpPr>
            <p:cNvPr id="10" name="9 Conector recto"/>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8 Título"/>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s-ES" smtClean="0"/>
              <a:t>Haga clic para modificar el estilo de título del patrón</a:t>
            </a:r>
            <a:endParaRPr lang="en-US"/>
          </a:p>
        </p:txBody>
      </p:sp>
      <p:sp>
        <p:nvSpPr>
          <p:cNvPr id="17" name="16 Subtítulo"/>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s-ES" smtClean="0"/>
              <a:t>Haga clic para modificar el estilo de subtítulo del patrón</a:t>
            </a:r>
            <a:endParaRPr lang="en-US"/>
          </a:p>
        </p:txBody>
      </p:sp>
      <p:sp>
        <p:nvSpPr>
          <p:cNvPr id="11" name="29 Marcador de fecha"/>
          <p:cNvSpPr>
            <a:spLocks noGrp="1"/>
          </p:cNvSpPr>
          <p:nvPr>
            <p:ph type="dt" sz="half" idx="10"/>
          </p:nvPr>
        </p:nvSpPr>
        <p:spPr/>
        <p:txBody>
          <a:bodyPr/>
          <a:lstStyle>
            <a:lvl1pPr>
              <a:defRPr>
                <a:solidFill>
                  <a:srgbClr val="FFFFFF"/>
                </a:solidFill>
              </a:defRPr>
            </a:lvl1pPr>
            <a:extLst/>
          </a:lstStyle>
          <a:p>
            <a:pPr>
              <a:defRPr/>
            </a:pPr>
            <a:endParaRPr lang="es-ES"/>
          </a:p>
        </p:txBody>
      </p:sp>
      <p:sp>
        <p:nvSpPr>
          <p:cNvPr id="12" name="18 Marcador de pie de página"/>
          <p:cNvSpPr>
            <a:spLocks noGrp="1"/>
          </p:cNvSpPr>
          <p:nvPr>
            <p:ph type="ftr" sz="quarter" idx="11"/>
          </p:nvPr>
        </p:nvSpPr>
        <p:spPr/>
        <p:txBody>
          <a:bodyPr/>
          <a:lstStyle>
            <a:lvl1pPr>
              <a:defRPr>
                <a:solidFill>
                  <a:schemeClr val="accent1">
                    <a:tint val="20000"/>
                  </a:schemeClr>
                </a:solidFill>
              </a:defRPr>
            </a:lvl1pPr>
            <a:extLst/>
          </a:lstStyle>
          <a:p>
            <a:pPr>
              <a:defRPr/>
            </a:pPr>
            <a:endParaRPr lang="es-ES"/>
          </a:p>
        </p:txBody>
      </p:sp>
      <p:sp>
        <p:nvSpPr>
          <p:cNvPr id="13" name="26 Marcador de número de diapositiva"/>
          <p:cNvSpPr>
            <a:spLocks noGrp="1"/>
          </p:cNvSpPr>
          <p:nvPr>
            <p:ph type="sldNum" sz="quarter" idx="12"/>
          </p:nvPr>
        </p:nvSpPr>
        <p:spPr/>
        <p:txBody>
          <a:bodyPr/>
          <a:lstStyle>
            <a:lvl1pPr>
              <a:defRPr>
                <a:solidFill>
                  <a:srgbClr val="FFFFFF"/>
                </a:solidFill>
              </a:defRPr>
            </a:lvl1pPr>
            <a:extLst/>
          </a:lstStyle>
          <a:p>
            <a:pPr>
              <a:defRPr/>
            </a:pPr>
            <a:fld id="{C516B669-6397-40DB-9E5A-DC5AA90C7525}" type="slidenum">
              <a:rPr lang="es-ES"/>
              <a:pPr>
                <a:defRPr/>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extLs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1481329"/>
            <a:ext cx="8229600" cy="4386071"/>
          </a:xfrm>
        </p:spPr>
        <p:txBody>
          <a:bodyPr vert="eaVert"/>
          <a:lstStyle>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9 Marcador de fecha"/>
          <p:cNvSpPr>
            <a:spLocks noGrp="1"/>
          </p:cNvSpPr>
          <p:nvPr>
            <p:ph type="dt" sz="half" idx="10"/>
          </p:nvPr>
        </p:nvSpPr>
        <p:spPr/>
        <p:txBody>
          <a:bodyPr/>
          <a:lstStyle>
            <a:lvl1pPr>
              <a:defRPr/>
            </a:lvl1pPr>
          </a:lstStyle>
          <a:p>
            <a:pPr>
              <a:defRPr/>
            </a:pPr>
            <a:endParaRPr lang="es-ES"/>
          </a:p>
        </p:txBody>
      </p:sp>
      <p:sp>
        <p:nvSpPr>
          <p:cNvPr id="5" name="21 Marcador de pie de página"/>
          <p:cNvSpPr>
            <a:spLocks noGrp="1"/>
          </p:cNvSpPr>
          <p:nvPr>
            <p:ph type="ftr" sz="quarter" idx="11"/>
          </p:nvPr>
        </p:nvSpPr>
        <p:spPr/>
        <p:txBody>
          <a:bodyPr/>
          <a:lstStyle>
            <a:lvl1pPr>
              <a:defRPr/>
            </a:lvl1pPr>
          </a:lstStyle>
          <a:p>
            <a:pPr>
              <a:defRPr/>
            </a:pPr>
            <a:endParaRPr lang="es-ES"/>
          </a:p>
        </p:txBody>
      </p:sp>
      <p:sp>
        <p:nvSpPr>
          <p:cNvPr id="6" name="17 Marcador de número de diapositiva"/>
          <p:cNvSpPr>
            <a:spLocks noGrp="1"/>
          </p:cNvSpPr>
          <p:nvPr>
            <p:ph type="sldNum" sz="quarter" idx="12"/>
          </p:nvPr>
        </p:nvSpPr>
        <p:spPr/>
        <p:txBody>
          <a:bodyPr/>
          <a:lstStyle>
            <a:lvl1pPr>
              <a:defRPr/>
            </a:lvl1pPr>
          </a:lstStyle>
          <a:p>
            <a:pPr>
              <a:defRPr/>
            </a:pPr>
            <a:fld id="{B20A1CF1-3386-44CE-BEC0-AAE2A1EFE666}" type="slidenum">
              <a:rPr lang="es-ES"/>
              <a:pPr>
                <a:defRPr/>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44013" y="274640"/>
            <a:ext cx="1777470" cy="5592761"/>
          </a:xfrm>
        </p:spPr>
        <p:txBody>
          <a:bodyPr vert="eaVert"/>
          <a:lstStyle>
            <a:extLs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41"/>
            <a:ext cx="6324600" cy="5592760"/>
          </a:xfrm>
        </p:spPr>
        <p:txBody>
          <a:bodyPr vert="eaVert"/>
          <a:lstStyle>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9 Marcador de fecha"/>
          <p:cNvSpPr>
            <a:spLocks noGrp="1"/>
          </p:cNvSpPr>
          <p:nvPr>
            <p:ph type="dt" sz="half" idx="10"/>
          </p:nvPr>
        </p:nvSpPr>
        <p:spPr/>
        <p:txBody>
          <a:bodyPr/>
          <a:lstStyle>
            <a:lvl1pPr>
              <a:defRPr/>
            </a:lvl1pPr>
          </a:lstStyle>
          <a:p>
            <a:pPr>
              <a:defRPr/>
            </a:pPr>
            <a:endParaRPr lang="es-ES"/>
          </a:p>
        </p:txBody>
      </p:sp>
      <p:sp>
        <p:nvSpPr>
          <p:cNvPr id="5" name="21 Marcador de pie de página"/>
          <p:cNvSpPr>
            <a:spLocks noGrp="1"/>
          </p:cNvSpPr>
          <p:nvPr>
            <p:ph type="ftr" sz="quarter" idx="11"/>
          </p:nvPr>
        </p:nvSpPr>
        <p:spPr/>
        <p:txBody>
          <a:bodyPr/>
          <a:lstStyle>
            <a:lvl1pPr>
              <a:defRPr/>
            </a:lvl1pPr>
          </a:lstStyle>
          <a:p>
            <a:pPr>
              <a:defRPr/>
            </a:pPr>
            <a:endParaRPr lang="es-ES"/>
          </a:p>
        </p:txBody>
      </p:sp>
      <p:sp>
        <p:nvSpPr>
          <p:cNvPr id="6" name="17 Marcador de número de diapositiva"/>
          <p:cNvSpPr>
            <a:spLocks noGrp="1"/>
          </p:cNvSpPr>
          <p:nvPr>
            <p:ph type="sldNum" sz="quarter" idx="12"/>
          </p:nvPr>
        </p:nvSpPr>
        <p:spPr/>
        <p:txBody>
          <a:bodyPr/>
          <a:lstStyle>
            <a:lvl1pPr>
              <a:defRPr/>
            </a:lvl1pPr>
          </a:lstStyle>
          <a:p>
            <a:pPr>
              <a:defRPr/>
            </a:pPr>
            <a:fld id="{925C3347-2F9E-4214-B465-E0B22E625599}" type="slidenum">
              <a:rPr lang="es-ES"/>
              <a:pPr>
                <a:defRPr/>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6 Título"/>
          <p:cNvSpPr>
            <a:spLocks noGrp="1"/>
          </p:cNvSpPr>
          <p:nvPr>
            <p:ph type="title"/>
          </p:nvPr>
        </p:nvSpPr>
        <p:spPr/>
        <p:txBody>
          <a:bodyPr rtlCol="0"/>
          <a:lstStyle>
            <a:extLst/>
          </a:lstStyle>
          <a:p>
            <a:r>
              <a:rPr lang="es-ES" smtClean="0"/>
              <a:t>Haga clic para modificar el estilo de título del patrón</a:t>
            </a:r>
            <a:endParaRPr lang="en-US"/>
          </a:p>
        </p:txBody>
      </p:sp>
      <p:sp>
        <p:nvSpPr>
          <p:cNvPr id="4" name="9 Marcador de fecha"/>
          <p:cNvSpPr>
            <a:spLocks noGrp="1"/>
          </p:cNvSpPr>
          <p:nvPr>
            <p:ph type="dt" sz="half" idx="10"/>
          </p:nvPr>
        </p:nvSpPr>
        <p:spPr/>
        <p:txBody>
          <a:bodyPr/>
          <a:lstStyle>
            <a:lvl1pPr>
              <a:defRPr/>
            </a:lvl1pPr>
          </a:lstStyle>
          <a:p>
            <a:pPr>
              <a:defRPr/>
            </a:pPr>
            <a:endParaRPr lang="es-ES"/>
          </a:p>
        </p:txBody>
      </p:sp>
      <p:sp>
        <p:nvSpPr>
          <p:cNvPr id="5" name="21 Marcador de pie de página"/>
          <p:cNvSpPr>
            <a:spLocks noGrp="1"/>
          </p:cNvSpPr>
          <p:nvPr>
            <p:ph type="ftr" sz="quarter" idx="11"/>
          </p:nvPr>
        </p:nvSpPr>
        <p:spPr/>
        <p:txBody>
          <a:bodyPr/>
          <a:lstStyle>
            <a:lvl1pPr>
              <a:defRPr/>
            </a:lvl1pPr>
          </a:lstStyle>
          <a:p>
            <a:pPr>
              <a:defRPr/>
            </a:pPr>
            <a:endParaRPr lang="es-ES"/>
          </a:p>
        </p:txBody>
      </p:sp>
      <p:sp>
        <p:nvSpPr>
          <p:cNvPr id="6" name="17 Marcador de número de diapositiva"/>
          <p:cNvSpPr>
            <a:spLocks noGrp="1"/>
          </p:cNvSpPr>
          <p:nvPr>
            <p:ph type="sldNum" sz="quarter" idx="12"/>
          </p:nvPr>
        </p:nvSpPr>
        <p:spPr/>
        <p:txBody>
          <a:bodyPr/>
          <a:lstStyle>
            <a:lvl1pPr>
              <a:defRPr/>
            </a:lvl1pPr>
          </a:lstStyle>
          <a:p>
            <a:pPr>
              <a:defRPr/>
            </a:pPr>
            <a:fld id="{BF341038-8F51-42E5-A63B-4F41D791BED2}" type="slidenum">
              <a:rPr lang="es-ES"/>
              <a:pPr>
                <a:defRPr/>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3 Cheurón"/>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5" name="4 Cheurón"/>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2" name="1 Título"/>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s-ES" smtClean="0"/>
              <a:t>Haga clic para modificar el estilo de título del patrón</a:t>
            </a:r>
            <a:endParaRPr lang="en-US"/>
          </a:p>
        </p:txBody>
      </p:sp>
      <p:sp>
        <p:nvSpPr>
          <p:cNvPr id="3" name="2 Marcador de texto"/>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s-ES" smtClean="0"/>
              <a:t>Haga clic para modificar el estilo de texto del patrón</a:t>
            </a:r>
          </a:p>
        </p:txBody>
      </p:sp>
      <p:sp>
        <p:nvSpPr>
          <p:cNvPr id="6" name="3 Marcador de fecha"/>
          <p:cNvSpPr>
            <a:spLocks noGrp="1"/>
          </p:cNvSpPr>
          <p:nvPr>
            <p:ph type="dt" sz="half" idx="10"/>
          </p:nvPr>
        </p:nvSpPr>
        <p:spPr/>
        <p:txBody>
          <a:bodyPr/>
          <a:lstStyle>
            <a:lvl1pPr>
              <a:defRPr/>
            </a:lvl1pPr>
            <a:extLst/>
          </a:lstStyle>
          <a:p>
            <a:pPr>
              <a:defRPr/>
            </a:pPr>
            <a:endParaRPr lang="es-ES"/>
          </a:p>
        </p:txBody>
      </p:sp>
      <p:sp>
        <p:nvSpPr>
          <p:cNvPr id="7" name="4 Marcador de pie de página"/>
          <p:cNvSpPr>
            <a:spLocks noGrp="1"/>
          </p:cNvSpPr>
          <p:nvPr>
            <p:ph type="ftr" sz="quarter" idx="11"/>
          </p:nvPr>
        </p:nvSpPr>
        <p:spPr/>
        <p:txBody>
          <a:bodyPr/>
          <a:lstStyle>
            <a:lvl1pPr>
              <a:defRPr/>
            </a:lvl1pPr>
            <a:extLst/>
          </a:lstStyle>
          <a:p>
            <a:pPr>
              <a:defRPr/>
            </a:pPr>
            <a:endParaRPr lang="es-ES"/>
          </a:p>
        </p:txBody>
      </p:sp>
      <p:sp>
        <p:nvSpPr>
          <p:cNvPr id="8" name="5 Marcador de número de diapositiva"/>
          <p:cNvSpPr>
            <a:spLocks noGrp="1"/>
          </p:cNvSpPr>
          <p:nvPr>
            <p:ph type="sldNum" sz="quarter" idx="12"/>
          </p:nvPr>
        </p:nvSpPr>
        <p:spPr/>
        <p:txBody>
          <a:bodyPr/>
          <a:lstStyle>
            <a:lvl1pPr>
              <a:defRPr/>
            </a:lvl1pPr>
            <a:extLst/>
          </a:lstStyle>
          <a:p>
            <a:pPr>
              <a:defRPr/>
            </a:pPr>
            <a:fld id="{AF1B4976-2EE3-4948-B4F4-6C6A94F84BC1}" type="slidenum">
              <a:rPr lang="es-ES"/>
              <a:pPr>
                <a:defRPr/>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8" name="7 Título"/>
          <p:cNvSpPr>
            <a:spLocks noGrp="1"/>
          </p:cNvSpPr>
          <p:nvPr>
            <p:ph type="title"/>
          </p:nvPr>
        </p:nvSpPr>
        <p:spPr/>
        <p:txBody>
          <a:bodyPr rtlCol="0"/>
          <a:lstStyle>
            <a:extLst/>
          </a:lstStyle>
          <a:p>
            <a:r>
              <a:rPr lang="es-ES" smtClean="0"/>
              <a:t>Haga clic para modificar el estilo de título del patrón</a:t>
            </a:r>
            <a:endParaRPr lang="en-US"/>
          </a:p>
        </p:txBody>
      </p:sp>
      <p:sp>
        <p:nvSpPr>
          <p:cNvPr id="5" name="9 Marcador de fecha"/>
          <p:cNvSpPr>
            <a:spLocks noGrp="1"/>
          </p:cNvSpPr>
          <p:nvPr>
            <p:ph type="dt" sz="half" idx="10"/>
          </p:nvPr>
        </p:nvSpPr>
        <p:spPr/>
        <p:txBody>
          <a:bodyPr/>
          <a:lstStyle>
            <a:lvl1pPr>
              <a:defRPr/>
            </a:lvl1pPr>
          </a:lstStyle>
          <a:p>
            <a:pPr>
              <a:defRPr/>
            </a:pPr>
            <a:endParaRPr lang="es-ES"/>
          </a:p>
        </p:txBody>
      </p:sp>
      <p:sp>
        <p:nvSpPr>
          <p:cNvPr id="6" name="21 Marcador de pie de página"/>
          <p:cNvSpPr>
            <a:spLocks noGrp="1"/>
          </p:cNvSpPr>
          <p:nvPr>
            <p:ph type="ftr" sz="quarter" idx="11"/>
          </p:nvPr>
        </p:nvSpPr>
        <p:spPr/>
        <p:txBody>
          <a:bodyPr/>
          <a:lstStyle>
            <a:lvl1pPr>
              <a:defRPr/>
            </a:lvl1pPr>
          </a:lstStyle>
          <a:p>
            <a:pPr>
              <a:defRPr/>
            </a:pPr>
            <a:endParaRPr lang="es-ES"/>
          </a:p>
        </p:txBody>
      </p:sp>
      <p:sp>
        <p:nvSpPr>
          <p:cNvPr id="7" name="17 Marcador de número de diapositiva"/>
          <p:cNvSpPr>
            <a:spLocks noGrp="1"/>
          </p:cNvSpPr>
          <p:nvPr>
            <p:ph type="sldNum" sz="quarter" idx="12"/>
          </p:nvPr>
        </p:nvSpPr>
        <p:spPr/>
        <p:txBody>
          <a:bodyPr/>
          <a:lstStyle>
            <a:lvl1pPr>
              <a:defRPr/>
            </a:lvl1pPr>
          </a:lstStyle>
          <a:p>
            <a:pPr>
              <a:defRPr/>
            </a:pPr>
            <a:fld id="{599446B2-DE0C-4003-90E0-02F95AF228D1}" type="slidenum">
              <a:rPr lang="es-ES"/>
              <a:pPr>
                <a:defRPr/>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8229600" cy="1143000"/>
          </a:xfrm>
        </p:spPr>
        <p:txBody>
          <a:bodyPr/>
          <a:lstStyle>
            <a:lvl1pPr>
              <a:defRPr/>
            </a:lvl1pPr>
            <a:extLst/>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s-ES" smtClean="0"/>
              <a:t>Haga clic para modificar el estilo de texto del patrón</a:t>
            </a:r>
          </a:p>
        </p:txBody>
      </p:sp>
      <p:sp>
        <p:nvSpPr>
          <p:cNvPr id="4" name="3 Marcador de texto"/>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s-ES" smtClean="0"/>
              <a:t>Haga clic para modificar el estilo de texto del patrón</a:t>
            </a:r>
          </a:p>
        </p:txBody>
      </p:sp>
      <p:sp>
        <p:nvSpPr>
          <p:cNvPr id="5" name="4 Marcador de contenido"/>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contenido"/>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9 Marcador de fecha"/>
          <p:cNvSpPr>
            <a:spLocks noGrp="1"/>
          </p:cNvSpPr>
          <p:nvPr>
            <p:ph type="dt" sz="half" idx="10"/>
          </p:nvPr>
        </p:nvSpPr>
        <p:spPr/>
        <p:txBody>
          <a:bodyPr/>
          <a:lstStyle>
            <a:lvl1pPr>
              <a:defRPr/>
            </a:lvl1pPr>
          </a:lstStyle>
          <a:p>
            <a:pPr>
              <a:defRPr/>
            </a:pPr>
            <a:endParaRPr lang="es-ES"/>
          </a:p>
        </p:txBody>
      </p:sp>
      <p:sp>
        <p:nvSpPr>
          <p:cNvPr id="8" name="21 Marcador de pie de página"/>
          <p:cNvSpPr>
            <a:spLocks noGrp="1"/>
          </p:cNvSpPr>
          <p:nvPr>
            <p:ph type="ftr" sz="quarter" idx="11"/>
          </p:nvPr>
        </p:nvSpPr>
        <p:spPr/>
        <p:txBody>
          <a:bodyPr/>
          <a:lstStyle>
            <a:lvl1pPr>
              <a:defRPr/>
            </a:lvl1pPr>
          </a:lstStyle>
          <a:p>
            <a:pPr>
              <a:defRPr/>
            </a:pPr>
            <a:endParaRPr lang="es-ES"/>
          </a:p>
        </p:txBody>
      </p:sp>
      <p:sp>
        <p:nvSpPr>
          <p:cNvPr id="9" name="17 Marcador de número de diapositiva"/>
          <p:cNvSpPr>
            <a:spLocks noGrp="1"/>
          </p:cNvSpPr>
          <p:nvPr>
            <p:ph type="sldNum" sz="quarter" idx="12"/>
          </p:nvPr>
        </p:nvSpPr>
        <p:spPr/>
        <p:txBody>
          <a:bodyPr/>
          <a:lstStyle>
            <a:lvl1pPr>
              <a:defRPr/>
            </a:lvl1pPr>
          </a:lstStyle>
          <a:p>
            <a:pPr>
              <a:defRPr/>
            </a:pPr>
            <a:fld id="{7AC3995D-8B66-4DCB-B20A-3CE816D89133}" type="slidenum">
              <a:rPr lang="es-ES"/>
              <a:pPr>
                <a:defRPr/>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6" name="5 Título"/>
          <p:cNvSpPr>
            <a:spLocks noGrp="1"/>
          </p:cNvSpPr>
          <p:nvPr>
            <p:ph type="title"/>
          </p:nvPr>
        </p:nvSpPr>
        <p:spPr/>
        <p:txBody>
          <a:bodyPr rtlCol="0"/>
          <a:lstStyle>
            <a:extLst/>
          </a:lstStyle>
          <a:p>
            <a:r>
              <a:rPr lang="es-ES" smtClean="0"/>
              <a:t>Haga clic para modificar el estilo de título del patrón</a:t>
            </a:r>
            <a:endParaRPr lang="en-US"/>
          </a:p>
        </p:txBody>
      </p:sp>
      <p:sp>
        <p:nvSpPr>
          <p:cNvPr id="3" name="9 Marcador de fecha"/>
          <p:cNvSpPr>
            <a:spLocks noGrp="1"/>
          </p:cNvSpPr>
          <p:nvPr>
            <p:ph type="dt" sz="half" idx="10"/>
          </p:nvPr>
        </p:nvSpPr>
        <p:spPr/>
        <p:txBody>
          <a:bodyPr/>
          <a:lstStyle>
            <a:lvl1pPr>
              <a:defRPr/>
            </a:lvl1pPr>
          </a:lstStyle>
          <a:p>
            <a:pPr>
              <a:defRPr/>
            </a:pPr>
            <a:endParaRPr lang="es-ES"/>
          </a:p>
        </p:txBody>
      </p:sp>
      <p:sp>
        <p:nvSpPr>
          <p:cNvPr id="4" name="21 Marcador de pie de página"/>
          <p:cNvSpPr>
            <a:spLocks noGrp="1"/>
          </p:cNvSpPr>
          <p:nvPr>
            <p:ph type="ftr" sz="quarter" idx="11"/>
          </p:nvPr>
        </p:nvSpPr>
        <p:spPr/>
        <p:txBody>
          <a:bodyPr/>
          <a:lstStyle>
            <a:lvl1pPr>
              <a:defRPr/>
            </a:lvl1pPr>
          </a:lstStyle>
          <a:p>
            <a:pPr>
              <a:defRPr/>
            </a:pPr>
            <a:endParaRPr lang="es-ES"/>
          </a:p>
        </p:txBody>
      </p:sp>
      <p:sp>
        <p:nvSpPr>
          <p:cNvPr id="5" name="17 Marcador de número de diapositiva"/>
          <p:cNvSpPr>
            <a:spLocks noGrp="1"/>
          </p:cNvSpPr>
          <p:nvPr>
            <p:ph type="sldNum" sz="quarter" idx="12"/>
          </p:nvPr>
        </p:nvSpPr>
        <p:spPr/>
        <p:txBody>
          <a:bodyPr/>
          <a:lstStyle>
            <a:lvl1pPr>
              <a:defRPr/>
            </a:lvl1pPr>
          </a:lstStyle>
          <a:p>
            <a:pPr>
              <a:defRPr/>
            </a:pPr>
            <a:fld id="{78FC0B9B-CF2E-4F6E-B408-F8D839D0383F}" type="slidenum">
              <a:rPr lang="es-ES"/>
              <a:pPr>
                <a:defRPr/>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9 Marcador de fecha"/>
          <p:cNvSpPr>
            <a:spLocks noGrp="1"/>
          </p:cNvSpPr>
          <p:nvPr>
            <p:ph type="dt" sz="half" idx="10"/>
          </p:nvPr>
        </p:nvSpPr>
        <p:spPr/>
        <p:txBody>
          <a:bodyPr/>
          <a:lstStyle>
            <a:lvl1pPr>
              <a:defRPr/>
            </a:lvl1pPr>
          </a:lstStyle>
          <a:p>
            <a:pPr>
              <a:defRPr/>
            </a:pPr>
            <a:endParaRPr lang="es-ES"/>
          </a:p>
        </p:txBody>
      </p:sp>
      <p:sp>
        <p:nvSpPr>
          <p:cNvPr id="3" name="21 Marcador de pie de página"/>
          <p:cNvSpPr>
            <a:spLocks noGrp="1"/>
          </p:cNvSpPr>
          <p:nvPr>
            <p:ph type="ftr" sz="quarter" idx="11"/>
          </p:nvPr>
        </p:nvSpPr>
        <p:spPr/>
        <p:txBody>
          <a:bodyPr/>
          <a:lstStyle>
            <a:lvl1pPr>
              <a:defRPr/>
            </a:lvl1pPr>
          </a:lstStyle>
          <a:p>
            <a:pPr>
              <a:defRPr/>
            </a:pPr>
            <a:endParaRPr lang="es-ES"/>
          </a:p>
        </p:txBody>
      </p:sp>
      <p:sp>
        <p:nvSpPr>
          <p:cNvPr id="4" name="17 Marcador de número de diapositiva"/>
          <p:cNvSpPr>
            <a:spLocks noGrp="1"/>
          </p:cNvSpPr>
          <p:nvPr>
            <p:ph type="sldNum" sz="quarter" idx="12"/>
          </p:nvPr>
        </p:nvSpPr>
        <p:spPr/>
        <p:txBody>
          <a:bodyPr/>
          <a:lstStyle>
            <a:lvl1pPr>
              <a:defRPr/>
            </a:lvl1pPr>
          </a:lstStyle>
          <a:p>
            <a:pPr>
              <a:defRPr/>
            </a:pPr>
            <a:fld id="{B6E7131A-BF38-41C7-87F3-45F858821BE8}" type="slidenum">
              <a:rPr lang="es-ES"/>
              <a:pPr>
                <a:defRPr/>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s-ES" smtClean="0"/>
              <a:t>Haga clic para modificar el estilo de título del patrón</a:t>
            </a:r>
            <a:endParaRPr lang="en-US"/>
          </a:p>
        </p:txBody>
      </p:sp>
      <p:sp>
        <p:nvSpPr>
          <p:cNvPr id="3" name="2 Marcador de texto"/>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s-ES" smtClean="0"/>
              <a:t>Haga clic para modificar el estilo de texto del patrón</a:t>
            </a:r>
          </a:p>
        </p:txBody>
      </p:sp>
      <p:sp>
        <p:nvSpPr>
          <p:cNvPr id="4" name="3 Marcador de contenido"/>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9 Marcador de fecha"/>
          <p:cNvSpPr>
            <a:spLocks noGrp="1"/>
          </p:cNvSpPr>
          <p:nvPr>
            <p:ph type="dt" sz="half" idx="10"/>
          </p:nvPr>
        </p:nvSpPr>
        <p:spPr/>
        <p:txBody>
          <a:bodyPr/>
          <a:lstStyle>
            <a:lvl1pPr>
              <a:defRPr/>
            </a:lvl1pPr>
          </a:lstStyle>
          <a:p>
            <a:pPr>
              <a:defRPr/>
            </a:pPr>
            <a:endParaRPr lang="es-ES"/>
          </a:p>
        </p:txBody>
      </p:sp>
      <p:sp>
        <p:nvSpPr>
          <p:cNvPr id="6" name="21 Marcador de pie de página"/>
          <p:cNvSpPr>
            <a:spLocks noGrp="1"/>
          </p:cNvSpPr>
          <p:nvPr>
            <p:ph type="ftr" sz="quarter" idx="11"/>
          </p:nvPr>
        </p:nvSpPr>
        <p:spPr/>
        <p:txBody>
          <a:bodyPr/>
          <a:lstStyle>
            <a:lvl1pPr>
              <a:defRPr/>
            </a:lvl1pPr>
          </a:lstStyle>
          <a:p>
            <a:pPr>
              <a:defRPr/>
            </a:pPr>
            <a:endParaRPr lang="es-ES"/>
          </a:p>
        </p:txBody>
      </p:sp>
      <p:sp>
        <p:nvSpPr>
          <p:cNvPr id="7" name="17 Marcador de número de diapositiva"/>
          <p:cNvSpPr>
            <a:spLocks noGrp="1"/>
          </p:cNvSpPr>
          <p:nvPr>
            <p:ph type="sldNum" sz="quarter" idx="12"/>
          </p:nvPr>
        </p:nvSpPr>
        <p:spPr/>
        <p:txBody>
          <a:bodyPr/>
          <a:lstStyle>
            <a:lvl1pPr>
              <a:defRPr/>
            </a:lvl1pPr>
          </a:lstStyle>
          <a:p>
            <a:pPr>
              <a:defRPr/>
            </a:pPr>
            <a:fld id="{C0F09822-92CC-4252-8B62-563FFE60C494}" type="slidenum">
              <a:rPr lang="es-ES"/>
              <a:pPr>
                <a:defRPr/>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5" name="4 Forma libre"/>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a:cs typeface="+mn-cs"/>
            </a:endParaRPr>
          </a:p>
        </p:txBody>
      </p:sp>
      <p:sp>
        <p:nvSpPr>
          <p:cNvPr id="6" name="5 Forma libre"/>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a:cs typeface="+mn-cs"/>
            </a:endParaRPr>
          </a:p>
        </p:txBody>
      </p:sp>
      <p:sp>
        <p:nvSpPr>
          <p:cNvPr id="7" name="6 Triángulo rectángulo"/>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cxnSp>
        <p:nvCxnSpPr>
          <p:cNvPr id="8" name="7 Conector recto"/>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8 Cheurón"/>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10" name="9 Cheurón"/>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4" name="3 Marcador de texto"/>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s-ES" smtClean="0"/>
              <a:t>Haga clic para modificar el estilo de texto del patrón</a:t>
            </a:r>
          </a:p>
        </p:txBody>
      </p:sp>
      <p:sp>
        <p:nvSpPr>
          <p:cNvPr id="3" name="2 Marcador de posición de imagen"/>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s-ES" noProof="0" smtClean="0"/>
              <a:t>Haga clic en el icono para agregar una imagen</a:t>
            </a:r>
            <a:endParaRPr lang="en-US" noProof="0" dirty="0"/>
          </a:p>
        </p:txBody>
      </p:sp>
      <p:sp>
        <p:nvSpPr>
          <p:cNvPr id="2" name="1 Título"/>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s-ES" smtClean="0"/>
              <a:t>Haga clic para modificar el estilo de título del patrón</a:t>
            </a:r>
            <a:endParaRPr lang="en-US"/>
          </a:p>
        </p:txBody>
      </p:sp>
      <p:sp>
        <p:nvSpPr>
          <p:cNvPr id="11" name="4 Marcador de fecha"/>
          <p:cNvSpPr>
            <a:spLocks noGrp="1"/>
          </p:cNvSpPr>
          <p:nvPr>
            <p:ph type="dt" sz="half" idx="10"/>
          </p:nvPr>
        </p:nvSpPr>
        <p:spPr/>
        <p:txBody>
          <a:bodyPr/>
          <a:lstStyle>
            <a:lvl1pPr>
              <a:defRPr>
                <a:solidFill>
                  <a:schemeClr val="tx1"/>
                </a:solidFill>
              </a:defRPr>
            </a:lvl1pPr>
            <a:extLst/>
          </a:lstStyle>
          <a:p>
            <a:pPr>
              <a:defRPr/>
            </a:pPr>
            <a:endParaRPr lang="es-ES"/>
          </a:p>
        </p:txBody>
      </p:sp>
      <p:sp>
        <p:nvSpPr>
          <p:cNvPr id="12" name="5 Marcador de pie de página"/>
          <p:cNvSpPr>
            <a:spLocks noGrp="1"/>
          </p:cNvSpPr>
          <p:nvPr>
            <p:ph type="ftr" sz="quarter" idx="11"/>
          </p:nvPr>
        </p:nvSpPr>
        <p:spPr/>
        <p:txBody>
          <a:bodyPr/>
          <a:lstStyle>
            <a:lvl1pPr>
              <a:defRPr>
                <a:solidFill>
                  <a:schemeClr val="tx1"/>
                </a:solidFill>
              </a:defRPr>
            </a:lvl1pPr>
            <a:extLst/>
          </a:lstStyle>
          <a:p>
            <a:pPr>
              <a:defRPr/>
            </a:pPr>
            <a:endParaRPr lang="es-ES"/>
          </a:p>
        </p:txBody>
      </p:sp>
      <p:sp>
        <p:nvSpPr>
          <p:cNvPr id="13" name="6 Marcador de número de diapositiva"/>
          <p:cNvSpPr>
            <a:spLocks noGrp="1"/>
          </p:cNvSpPr>
          <p:nvPr>
            <p:ph type="sldNum" sz="quarter" idx="12"/>
          </p:nvPr>
        </p:nvSpPr>
        <p:spPr/>
        <p:txBody>
          <a:bodyPr/>
          <a:lstStyle>
            <a:lvl1pPr>
              <a:defRPr>
                <a:solidFill>
                  <a:schemeClr val="tx1"/>
                </a:solidFill>
              </a:defRPr>
            </a:lvl1pPr>
            <a:extLst/>
          </a:lstStyle>
          <a:p>
            <a:pPr>
              <a:defRPr/>
            </a:pPr>
            <a:fld id="{EB9CFA40-63FA-4CC4-B5DC-A6066FA95CDC}" type="slidenum">
              <a:rPr lang="es-ES"/>
              <a:pPr>
                <a:defRPr/>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13" name="12 Forma libre"/>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a:cs typeface="+mn-cs"/>
            </a:endParaRPr>
          </a:p>
        </p:txBody>
      </p:sp>
      <p:sp>
        <p:nvSpPr>
          <p:cNvPr id="12" name="11 Forma libre"/>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a:cs typeface="+mn-cs"/>
            </a:endParaRPr>
          </a:p>
        </p:txBody>
      </p:sp>
      <p:sp>
        <p:nvSpPr>
          <p:cNvPr id="14" name="13 Triángulo rectángulo"/>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cxnSp>
        <p:nvCxnSpPr>
          <p:cNvPr id="15" name="14 Conector recto"/>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8 Marcador de título"/>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s-ES" smtClean="0"/>
              <a:t>Haga clic para modificar el estilo de título del patrón</a:t>
            </a:r>
            <a:endParaRPr lang="en-US"/>
          </a:p>
        </p:txBody>
      </p:sp>
      <p:sp>
        <p:nvSpPr>
          <p:cNvPr id="1033" name="29 Marcador de texto"/>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smtClean="0"/>
          </a:p>
        </p:txBody>
      </p:sp>
      <p:sp>
        <p:nvSpPr>
          <p:cNvPr id="10" name="9 Marcador de fecha"/>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cs typeface="+mn-cs"/>
              </a:defRPr>
            </a:lvl1pPr>
            <a:extLst/>
          </a:lstStyle>
          <a:p>
            <a:pPr>
              <a:defRPr/>
            </a:pPr>
            <a:endParaRPr lang="es-ES"/>
          </a:p>
        </p:txBody>
      </p:sp>
      <p:sp>
        <p:nvSpPr>
          <p:cNvPr id="22" name="21 Marcador de pie de página"/>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cs typeface="+mn-cs"/>
              </a:defRPr>
            </a:lvl1pPr>
            <a:extLst/>
          </a:lstStyle>
          <a:p>
            <a:pPr>
              <a:defRPr/>
            </a:pPr>
            <a:endParaRPr lang="es-ES"/>
          </a:p>
        </p:txBody>
      </p:sp>
      <p:sp>
        <p:nvSpPr>
          <p:cNvPr id="18" name="17 Marcador de número de diapositiva"/>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cs typeface="+mn-cs"/>
              </a:defRPr>
            </a:lvl1pPr>
            <a:extLst/>
          </a:lstStyle>
          <a:p>
            <a:pPr>
              <a:defRPr/>
            </a:pPr>
            <a:fld id="{866373AD-D94B-4484-B94D-93BAA8C7D973}" type="slidenum">
              <a:rPr lang="es-ES"/>
              <a:pPr>
                <a:defRPr/>
              </a:pPr>
              <a:t>‹Nº›</a:t>
            </a:fld>
            <a:endParaRPr lang="es-ES"/>
          </a:p>
        </p:txBody>
      </p:sp>
    </p:spTree>
  </p:cSld>
  <p:clrMap bg1="lt1" tx1="dk1" bg2="lt2" tx2="dk2" accent1="accent1" accent2="accent2" accent3="accent3" accent4="accent4" accent5="accent5" accent6="accent6" hlink="hlink" folHlink="folHlink"/>
  <p:sldLayoutIdLst>
    <p:sldLayoutId id="2147483675" r:id="rId1"/>
    <p:sldLayoutId id="2147483674" r:id="rId2"/>
    <p:sldLayoutId id="2147483676" r:id="rId3"/>
    <p:sldLayoutId id="2147483673" r:id="rId4"/>
    <p:sldLayoutId id="2147483672" r:id="rId5"/>
    <p:sldLayoutId id="2147483671" r:id="rId6"/>
    <p:sldLayoutId id="2147483670" r:id="rId7"/>
    <p:sldLayoutId id="2147483669" r:id="rId8"/>
    <p:sldLayoutId id="2147483677" r:id="rId9"/>
    <p:sldLayoutId id="2147483668" r:id="rId10"/>
    <p:sldLayoutId id="2147483667"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Century Gothic" pitchFamily="34" charset="0"/>
        </a:defRPr>
      </a:lvl2pPr>
      <a:lvl3pPr algn="l" rtl="0" eaLnBrk="0" fontAlgn="base" hangingPunct="0">
        <a:spcBef>
          <a:spcPct val="0"/>
        </a:spcBef>
        <a:spcAft>
          <a:spcPct val="0"/>
        </a:spcAft>
        <a:defRPr sz="4100" b="1">
          <a:solidFill>
            <a:schemeClr val="tx2"/>
          </a:solidFill>
          <a:latin typeface="Century Gothic" pitchFamily="34" charset="0"/>
        </a:defRPr>
      </a:lvl3pPr>
      <a:lvl4pPr algn="l" rtl="0" eaLnBrk="0" fontAlgn="base" hangingPunct="0">
        <a:spcBef>
          <a:spcPct val="0"/>
        </a:spcBef>
        <a:spcAft>
          <a:spcPct val="0"/>
        </a:spcAft>
        <a:defRPr sz="4100" b="1">
          <a:solidFill>
            <a:schemeClr val="tx2"/>
          </a:solidFill>
          <a:latin typeface="Century Gothic" pitchFamily="34" charset="0"/>
        </a:defRPr>
      </a:lvl4pPr>
      <a:lvl5pPr algn="l" rtl="0" eaLnBrk="0" fontAlgn="base" hangingPunct="0">
        <a:spcBef>
          <a:spcPct val="0"/>
        </a:spcBef>
        <a:spcAft>
          <a:spcPct val="0"/>
        </a:spcAft>
        <a:defRPr sz="4100" b="1">
          <a:solidFill>
            <a:schemeClr val="tx2"/>
          </a:solidFill>
          <a:latin typeface="Century Gothic" pitchFamily="34" charset="0"/>
        </a:defRPr>
      </a:lvl5pPr>
      <a:lvl6pPr marL="457200" algn="l" rtl="0" fontAlgn="base">
        <a:spcBef>
          <a:spcPct val="0"/>
        </a:spcBef>
        <a:spcAft>
          <a:spcPct val="0"/>
        </a:spcAft>
        <a:defRPr sz="4100" b="1">
          <a:solidFill>
            <a:schemeClr val="tx2"/>
          </a:solidFill>
          <a:latin typeface="Century Gothic" pitchFamily="34" charset="0"/>
        </a:defRPr>
      </a:lvl6pPr>
      <a:lvl7pPr marL="914400" algn="l" rtl="0" fontAlgn="base">
        <a:spcBef>
          <a:spcPct val="0"/>
        </a:spcBef>
        <a:spcAft>
          <a:spcPct val="0"/>
        </a:spcAft>
        <a:defRPr sz="4100" b="1">
          <a:solidFill>
            <a:schemeClr val="tx2"/>
          </a:solidFill>
          <a:latin typeface="Century Gothic" pitchFamily="34" charset="0"/>
        </a:defRPr>
      </a:lvl7pPr>
      <a:lvl8pPr marL="1371600" algn="l" rtl="0" fontAlgn="base">
        <a:spcBef>
          <a:spcPct val="0"/>
        </a:spcBef>
        <a:spcAft>
          <a:spcPct val="0"/>
        </a:spcAft>
        <a:defRPr sz="4100" b="1">
          <a:solidFill>
            <a:schemeClr val="tx2"/>
          </a:solidFill>
          <a:latin typeface="Century Gothic" pitchFamily="34" charset="0"/>
        </a:defRPr>
      </a:lvl8pPr>
      <a:lvl9pPr marL="1828800" algn="l" rtl="0" fontAlgn="base">
        <a:spcBef>
          <a:spcPct val="0"/>
        </a:spcBef>
        <a:spcAft>
          <a:spcPct val="0"/>
        </a:spcAft>
        <a:defRPr sz="4100" b="1">
          <a:solidFill>
            <a:schemeClr val="tx2"/>
          </a:solidFill>
          <a:latin typeface="Century Gothic"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audio" Target="../media/audio10.wav"/><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7.xml"/><Relationship Id="rId1" Type="http://schemas.openxmlformats.org/officeDocument/2006/relationships/audio" Target="../media/audio11.wa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audio" Target="../media/audio12.wav"/><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audio" Target="../media/audio13.wav"/><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audio" Target="../media/audio14.wav"/><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audio" Target="../media/audio15.wav"/><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audio" Target="../media/audio16.wav"/><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audio" Target="../media/audio17.wav"/><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audio" Target="../media/audio18.wav"/><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audio" Target="../media/audio19.wav"/><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audio" Target="../media/audio2.wav"/><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audio" Target="../media/audio20.wav"/><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audio" Target="../media/audio21.wav"/><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audio" Target="../media/audio22.wav"/><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audio" Target="../media/audio23.wav"/><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audio" Target="../media/audio24.wav"/><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audio" Target="../media/audio25.wav"/><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audio" Target="../media/audio3.wav"/><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audio" Target="../media/audio4.wa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audio" Target="../media/audio5.wav"/><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audio" Target="../media/audio6.wav"/><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audio" Target="../media/audio7.wav"/><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8.wav"/></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9.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bwMode="auto">
          <a:noFill/>
        </p:spPr>
        <p:txBody>
          <a:bodyPr wrap="square" lIns="91440" tIns="45720" rIns="91440" bIns="45720" numCol="1" anchorCtr="0" compatLnSpc="1">
            <a:prstTxWarp prst="textNoShape">
              <a:avLst/>
            </a:prstTxWarp>
          </a:bodyPr>
          <a:lstStyle/>
          <a:p>
            <a:r>
              <a:rPr lang="es-ES" smtClean="0">
                <a:effectLst/>
              </a:rPr>
              <a:t>Instructivo cirugía garganta.</a:t>
            </a:r>
          </a:p>
        </p:txBody>
      </p:sp>
      <p:sp>
        <p:nvSpPr>
          <p:cNvPr id="41987" name="Rectangle 3"/>
          <p:cNvSpPr>
            <a:spLocks noGrp="1"/>
          </p:cNvSpPr>
          <p:nvPr>
            <p:ph type="body" idx="1"/>
          </p:nvPr>
        </p:nvSpPr>
        <p:spPr/>
        <p:txBody>
          <a:bodyPr/>
          <a:lstStyle/>
          <a:p>
            <a:endParaRPr lang="es-ES" smtClean="0"/>
          </a:p>
          <a:p>
            <a:endParaRPr lang="es-ES" smtClean="0"/>
          </a:p>
          <a:p>
            <a:endParaRPr lang="es-ES" smtClean="0"/>
          </a:p>
          <a:p>
            <a:r>
              <a:rPr lang="es-ES" smtClean="0"/>
              <a:t>Dr. Juan Mosovich</a:t>
            </a:r>
          </a:p>
          <a:p>
            <a:endParaRPr lang="es-ES" smtClean="0"/>
          </a:p>
          <a:p>
            <a:endParaRPr lang="es-ES" smtClean="0"/>
          </a:p>
          <a:p>
            <a:r>
              <a:rPr lang="es-ES" smtClean="0"/>
              <a:t>www.otorrinohoy.com.ar</a:t>
            </a:r>
          </a:p>
        </p:txBody>
      </p:sp>
      <p:pic>
        <p:nvPicPr>
          <p:cNvPr id="41988" name="Picture 4">
            <a:hlinkClick r:id="" action="ppaction://media"/>
          </p:cNvPr>
          <p:cNvPicPr>
            <a:picLocks noRot="1" noChangeAspect="1" noChangeArrowheads="1"/>
          </p:cNvPicPr>
          <p:nvPr>
            <a:wavAudioFile r:embed="rId1" name="~PP3324.WAV"/>
          </p:nvPr>
        </p:nvPicPr>
        <p:blipFill>
          <a:blip r:embed="rId3"/>
          <a:srcRect/>
          <a:stretch>
            <a:fillRect/>
          </a:stretch>
        </p:blipFill>
        <p:spPr bwMode="auto">
          <a:xfrm>
            <a:off x="8632825" y="6346825"/>
            <a:ext cx="304800" cy="304800"/>
          </a:xfrm>
          <a:prstGeom prst="rect">
            <a:avLst/>
          </a:prstGeom>
          <a:noFill/>
        </p:spPr>
      </p:pic>
    </p:spTree>
  </p:cSld>
  <p:clrMapOvr>
    <a:masterClrMapping/>
  </p:clrMapOvr>
  <p:transition advTm="720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9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198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D:\nenacpap.jpg"/>
          <p:cNvPicPr>
            <a:picLocks noChangeAspect="1" noChangeArrowheads="1"/>
          </p:cNvPicPr>
          <p:nvPr/>
        </p:nvPicPr>
        <p:blipFill>
          <a:blip r:embed="rId3"/>
          <a:srcRect/>
          <a:stretch>
            <a:fillRect/>
          </a:stretch>
        </p:blipFill>
        <p:spPr bwMode="auto">
          <a:xfrm>
            <a:off x="0" y="0"/>
            <a:ext cx="9144000" cy="7029450"/>
          </a:xfrm>
          <a:prstGeom prst="rect">
            <a:avLst/>
          </a:prstGeom>
          <a:noFill/>
          <a:ln w="9525">
            <a:noFill/>
            <a:miter lim="800000"/>
            <a:headEnd/>
            <a:tailEnd/>
          </a:ln>
        </p:spPr>
      </p:pic>
      <p:pic>
        <p:nvPicPr>
          <p:cNvPr id="22531" name="Picture 3">
            <a:hlinkClick r:id="" action="ppaction://media"/>
          </p:cNvPr>
          <p:cNvPicPr>
            <a:picLocks noRot="1" noChangeAspect="1" noChangeArrowheads="1"/>
          </p:cNvPicPr>
          <p:nvPr>
            <a:wavAudioFile r:embed="rId1" name="~PP1594.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578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5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253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descr="D:\fotos Noviembre 2008 032.jpg"/>
          <p:cNvPicPr>
            <a:picLocks noChangeAspect="1" noChangeArrowheads="1"/>
          </p:cNvPicPr>
          <p:nvPr/>
        </p:nvPicPr>
        <p:blipFill>
          <a:blip r:embed="rId3"/>
          <a:srcRect/>
          <a:stretch>
            <a:fillRect/>
          </a:stretch>
        </p:blipFill>
        <p:spPr bwMode="auto">
          <a:xfrm>
            <a:off x="0" y="0"/>
            <a:ext cx="9144000" cy="6856413"/>
          </a:xfrm>
          <a:prstGeom prst="rect">
            <a:avLst/>
          </a:prstGeom>
          <a:noFill/>
          <a:ln w="9525">
            <a:noFill/>
            <a:miter lim="800000"/>
            <a:headEnd/>
            <a:tailEnd/>
          </a:ln>
        </p:spPr>
      </p:pic>
      <p:pic>
        <p:nvPicPr>
          <p:cNvPr id="23555" name="Picture 3">
            <a:hlinkClick r:id="" action="ppaction://media"/>
          </p:cNvPr>
          <p:cNvPicPr>
            <a:picLocks noRot="1" noChangeAspect="1" noChangeArrowheads="1"/>
          </p:cNvPicPr>
          <p:nvPr>
            <a:wavAudioFile r:embed="rId1" name="~PP2212.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906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5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355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descr="D:\fotos Noviembre 2008 107.jpg"/>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24579" name="Picture 3">
            <a:hlinkClick r:id="" action="ppaction://media"/>
          </p:cNvPr>
          <p:cNvPicPr>
            <a:picLocks noRot="1" noChangeAspect="1" noChangeArrowheads="1"/>
          </p:cNvPicPr>
          <p:nvPr>
            <a:wavAudioFile r:embed="rId1" name="~PP363.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21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5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457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descr="D:\fotos Noviembre 2008 035.jpg"/>
          <p:cNvPicPr>
            <a:picLocks noChangeAspect="1" noChangeArrowheads="1"/>
          </p:cNvPicPr>
          <p:nvPr/>
        </p:nvPicPr>
        <p:blipFill>
          <a:blip r:embed="rId3"/>
          <a:srcRect/>
          <a:stretch>
            <a:fillRect/>
          </a:stretch>
        </p:blipFill>
        <p:spPr bwMode="auto">
          <a:xfrm>
            <a:off x="0" y="0"/>
            <a:ext cx="9144000" cy="6859588"/>
          </a:xfrm>
          <a:prstGeom prst="rect">
            <a:avLst/>
          </a:prstGeom>
          <a:noFill/>
          <a:ln w="9525">
            <a:noFill/>
            <a:miter lim="800000"/>
            <a:headEnd/>
            <a:tailEnd/>
          </a:ln>
        </p:spPr>
      </p:pic>
      <p:pic>
        <p:nvPicPr>
          <p:cNvPr id="25603" name="Picture 3">
            <a:hlinkClick r:id="" action="ppaction://media"/>
          </p:cNvPr>
          <p:cNvPicPr>
            <a:picLocks noRot="1" noChangeAspect="1" noChangeArrowheads="1"/>
          </p:cNvPicPr>
          <p:nvPr>
            <a:wavAudioFile r:embed="rId1" name="~PP1128.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293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60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560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D:\fotos Noviembre 2008 120.jpg"/>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26627" name="Picture 3">
            <a:hlinkClick r:id="" action="ppaction://media"/>
          </p:cNvPr>
          <p:cNvPicPr>
            <a:picLocks noRot="1" noChangeAspect="1" noChangeArrowheads="1"/>
          </p:cNvPicPr>
          <p:nvPr>
            <a:wavAudioFile r:embed="rId1" name="~PP2657.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14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6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662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p:cNvSpPr>
          <p:nvPr>
            <p:ph type="title"/>
          </p:nvPr>
        </p:nvSpPr>
        <p:spPr bwMode="auto"/>
        <p:txBody>
          <a:bodyPr wrap="square" lIns="91440" tIns="45720" rIns="91440" bIns="45720" numCol="1" anchorCtr="0" compatLnSpc="1">
            <a:prstTxWarp prst="textNoShape">
              <a:avLst/>
            </a:prstTxWarp>
          </a:bodyPr>
          <a:lstStyle/>
          <a:p>
            <a:pPr>
              <a:defRPr/>
            </a:pPr>
            <a:endParaRPr lang="es-ES" smtClean="0">
              <a:effectLst/>
            </a:endParaRPr>
          </a:p>
        </p:txBody>
      </p:sp>
      <p:sp>
        <p:nvSpPr>
          <p:cNvPr id="27650" name="Rectangle 3"/>
          <p:cNvSpPr>
            <a:spLocks noGrp="1"/>
          </p:cNvSpPr>
          <p:nvPr>
            <p:ph type="body" idx="1"/>
          </p:nvPr>
        </p:nvSpPr>
        <p:spPr/>
        <p:txBody>
          <a:bodyPr/>
          <a:lstStyle/>
          <a:p>
            <a:endParaRPr lang="es-ES" smtClean="0"/>
          </a:p>
        </p:txBody>
      </p:sp>
      <p:pic>
        <p:nvPicPr>
          <p:cNvPr id="27651" name="Picture 4" descr="amigdalectomia foto"/>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27653" name="Picture 5">
            <a:hlinkClick r:id="" action="ppaction://media"/>
          </p:cNvPr>
          <p:cNvPicPr>
            <a:picLocks noRot="1" noChangeAspect="1" noChangeArrowheads="1"/>
          </p:cNvPicPr>
          <p:nvPr>
            <a:wavAudioFile r:embed="rId1" name="~PP782.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4310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6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765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p:cNvSpPr>
          <p:nvPr>
            <p:ph type="title"/>
          </p:nvPr>
        </p:nvSpPr>
        <p:spPr bwMode="auto"/>
        <p:txBody>
          <a:bodyPr wrap="square" lIns="91440" tIns="45720" rIns="91440" bIns="45720" numCol="1" anchorCtr="0" compatLnSpc="1">
            <a:prstTxWarp prst="textNoShape">
              <a:avLst/>
            </a:prstTxWarp>
          </a:bodyPr>
          <a:lstStyle/>
          <a:p>
            <a:pPr>
              <a:defRPr/>
            </a:pPr>
            <a:endParaRPr lang="es-ES" smtClean="0">
              <a:effectLst/>
            </a:endParaRPr>
          </a:p>
        </p:txBody>
      </p:sp>
      <p:sp>
        <p:nvSpPr>
          <p:cNvPr id="28674" name="Rectangle 3"/>
          <p:cNvSpPr>
            <a:spLocks noGrp="1"/>
          </p:cNvSpPr>
          <p:nvPr>
            <p:ph type="body" idx="1"/>
          </p:nvPr>
        </p:nvSpPr>
        <p:spPr/>
        <p:txBody>
          <a:bodyPr/>
          <a:lstStyle/>
          <a:p>
            <a:endParaRPr lang="es-ES" smtClean="0"/>
          </a:p>
        </p:txBody>
      </p:sp>
      <p:pic>
        <p:nvPicPr>
          <p:cNvPr id="28675" name="Picture 4" descr="dolor garganta"/>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28677" name="Picture 5">
            <a:hlinkClick r:id="" action="ppaction://media"/>
          </p:cNvPr>
          <p:cNvPicPr>
            <a:picLocks noRot="1" noChangeAspect="1" noChangeArrowheads="1"/>
          </p:cNvPicPr>
          <p:nvPr>
            <a:wavAudioFile r:embed="rId1" name="~PP2257.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628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6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867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p:cNvSpPr>
          <p:nvPr>
            <p:ph type="title"/>
          </p:nvPr>
        </p:nvSpPr>
        <p:spPr bwMode="auto"/>
        <p:txBody>
          <a:bodyPr wrap="square" lIns="91440" tIns="45720" rIns="91440" bIns="45720" numCol="1" anchorCtr="0" compatLnSpc="1">
            <a:prstTxWarp prst="textNoShape">
              <a:avLst/>
            </a:prstTxWarp>
          </a:bodyPr>
          <a:lstStyle/>
          <a:p>
            <a:pPr>
              <a:defRPr/>
            </a:pPr>
            <a:endParaRPr lang="es-ES" smtClean="0">
              <a:effectLst/>
            </a:endParaRPr>
          </a:p>
        </p:txBody>
      </p:sp>
      <p:sp>
        <p:nvSpPr>
          <p:cNvPr id="29698" name="Rectangle 3"/>
          <p:cNvSpPr>
            <a:spLocks noGrp="1"/>
          </p:cNvSpPr>
          <p:nvPr>
            <p:ph type="body" idx="1"/>
          </p:nvPr>
        </p:nvSpPr>
        <p:spPr/>
        <p:txBody>
          <a:bodyPr/>
          <a:lstStyle/>
          <a:p>
            <a:endParaRPr lang="es-ES" smtClean="0"/>
          </a:p>
        </p:txBody>
      </p:sp>
      <p:pic>
        <p:nvPicPr>
          <p:cNvPr id="29699" name="Picture 4" descr="dolor oido"/>
          <p:cNvPicPr>
            <a:picLocks noChangeAspect="1" noChangeArrowheads="1"/>
          </p:cNvPicPr>
          <p:nvPr/>
        </p:nvPicPr>
        <p:blipFill>
          <a:blip r:embed="rId3"/>
          <a:srcRect/>
          <a:stretch>
            <a:fillRect/>
          </a:stretch>
        </p:blipFill>
        <p:spPr bwMode="auto">
          <a:xfrm>
            <a:off x="0" y="44450"/>
            <a:ext cx="9144000" cy="6769100"/>
          </a:xfrm>
          <a:prstGeom prst="rect">
            <a:avLst/>
          </a:prstGeom>
          <a:noFill/>
          <a:ln w="9525">
            <a:noFill/>
            <a:miter lim="800000"/>
            <a:headEnd/>
            <a:tailEnd/>
          </a:ln>
        </p:spPr>
      </p:pic>
      <p:pic>
        <p:nvPicPr>
          <p:cNvPr id="29701" name="Picture 5">
            <a:hlinkClick r:id="" action="ppaction://media"/>
          </p:cNvPr>
          <p:cNvPicPr>
            <a:picLocks noRot="1" noChangeAspect="1" noChangeArrowheads="1"/>
          </p:cNvPicPr>
          <p:nvPr>
            <a:wavAudioFile r:embed="rId1" name="~PP109.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100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70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970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p:cNvSpPr>
          <p:nvPr>
            <p:ph type="title"/>
          </p:nvPr>
        </p:nvSpPr>
        <p:spPr bwMode="auto"/>
        <p:txBody>
          <a:bodyPr wrap="square" lIns="91440" tIns="45720" rIns="91440" bIns="45720" numCol="1" anchorCtr="0" compatLnSpc="1">
            <a:prstTxWarp prst="textNoShape">
              <a:avLst/>
            </a:prstTxWarp>
          </a:bodyPr>
          <a:lstStyle/>
          <a:p>
            <a:pPr>
              <a:defRPr/>
            </a:pPr>
            <a:endParaRPr lang="es-ES" smtClean="0">
              <a:effectLst/>
            </a:endParaRPr>
          </a:p>
        </p:txBody>
      </p:sp>
      <p:sp>
        <p:nvSpPr>
          <p:cNvPr id="30722" name="Rectangle 3"/>
          <p:cNvSpPr>
            <a:spLocks noGrp="1"/>
          </p:cNvSpPr>
          <p:nvPr>
            <p:ph type="body" idx="1"/>
          </p:nvPr>
        </p:nvSpPr>
        <p:spPr/>
        <p:txBody>
          <a:bodyPr/>
          <a:lstStyle/>
          <a:p>
            <a:endParaRPr lang="es-ES" smtClean="0"/>
          </a:p>
        </p:txBody>
      </p:sp>
      <p:pic>
        <p:nvPicPr>
          <p:cNvPr id="30723" name="Picture 4" descr="ibuprofeno"/>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30725" name="Picture 5">
            <a:hlinkClick r:id="" action="ppaction://media"/>
          </p:cNvPr>
          <p:cNvPicPr>
            <a:picLocks noRot="1" noChangeAspect="1" noChangeArrowheads="1"/>
          </p:cNvPicPr>
          <p:nvPr>
            <a:wavAudioFile r:embed="rId1" name="~PP1650.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178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7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072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p:cNvSpPr>
          <p:nvPr>
            <p:ph type="title"/>
          </p:nvPr>
        </p:nvSpPr>
        <p:spPr bwMode="auto"/>
        <p:txBody>
          <a:bodyPr wrap="square" lIns="91440" tIns="45720" rIns="91440" bIns="45720" numCol="1" anchorCtr="0" compatLnSpc="1">
            <a:prstTxWarp prst="textNoShape">
              <a:avLst/>
            </a:prstTxWarp>
          </a:bodyPr>
          <a:lstStyle/>
          <a:p>
            <a:pPr>
              <a:defRPr/>
            </a:pPr>
            <a:endParaRPr lang="es-ES" smtClean="0">
              <a:effectLst/>
            </a:endParaRPr>
          </a:p>
        </p:txBody>
      </p:sp>
      <p:sp>
        <p:nvSpPr>
          <p:cNvPr id="31746" name="Rectangle 3"/>
          <p:cNvSpPr>
            <a:spLocks noGrp="1"/>
          </p:cNvSpPr>
          <p:nvPr>
            <p:ph type="body" idx="1"/>
          </p:nvPr>
        </p:nvSpPr>
        <p:spPr/>
        <p:txBody>
          <a:bodyPr/>
          <a:lstStyle/>
          <a:p>
            <a:endParaRPr lang="es-ES" smtClean="0"/>
          </a:p>
        </p:txBody>
      </p:sp>
      <p:pic>
        <p:nvPicPr>
          <p:cNvPr id="31747" name="Picture 4" descr="dieta"/>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31749" name="Picture 5">
            <a:hlinkClick r:id="" action="ppaction://media"/>
          </p:cNvPr>
          <p:cNvPicPr>
            <a:picLocks noRot="1" noChangeAspect="1" noChangeArrowheads="1"/>
          </p:cNvPicPr>
          <p:nvPr>
            <a:wavAudioFile r:embed="rId1" name="~PP3494.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222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7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174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3" descr="niño roncando"/>
          <p:cNvPicPr>
            <a:picLocks noChangeAspect="1" noChangeArrowheads="1"/>
          </p:cNvPicPr>
          <p:nvPr/>
        </p:nvPicPr>
        <p:blipFill>
          <a:blip r:embed="rId3"/>
          <a:srcRect/>
          <a:stretch>
            <a:fillRect/>
          </a:stretch>
        </p:blipFill>
        <p:spPr bwMode="auto">
          <a:xfrm>
            <a:off x="0" y="-3175"/>
            <a:ext cx="9144000" cy="6861175"/>
          </a:xfrm>
          <a:prstGeom prst="rect">
            <a:avLst/>
          </a:prstGeom>
          <a:noFill/>
          <a:ln w="9525">
            <a:noFill/>
            <a:miter lim="800000"/>
            <a:headEnd/>
            <a:tailEnd/>
          </a:ln>
        </p:spPr>
      </p:pic>
      <p:pic>
        <p:nvPicPr>
          <p:cNvPr id="14339" name="Picture 3">
            <a:hlinkClick r:id="" action="ppaction://media"/>
          </p:cNvPr>
          <p:cNvPicPr>
            <a:picLocks noRot="1" noChangeAspect="1" noChangeArrowheads="1"/>
          </p:cNvPicPr>
          <p:nvPr>
            <a:wavAudioFile r:embed="rId1" name="~PP3902.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1602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3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433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p:cNvSpPr>
          <p:nvPr>
            <p:ph type="title"/>
          </p:nvPr>
        </p:nvSpPr>
        <p:spPr bwMode="auto"/>
        <p:txBody>
          <a:bodyPr wrap="square" lIns="91440" tIns="45720" rIns="91440" bIns="45720" numCol="1" anchorCtr="0" compatLnSpc="1">
            <a:prstTxWarp prst="textNoShape">
              <a:avLst/>
            </a:prstTxWarp>
          </a:bodyPr>
          <a:lstStyle/>
          <a:p>
            <a:pPr>
              <a:defRPr/>
            </a:pPr>
            <a:endParaRPr lang="es-ES" smtClean="0">
              <a:effectLst/>
            </a:endParaRPr>
          </a:p>
        </p:txBody>
      </p:sp>
      <p:sp>
        <p:nvSpPr>
          <p:cNvPr id="32770" name="Rectangle 3"/>
          <p:cNvSpPr>
            <a:spLocks noGrp="1"/>
          </p:cNvSpPr>
          <p:nvPr>
            <p:ph type="body" idx="1"/>
          </p:nvPr>
        </p:nvSpPr>
        <p:spPr/>
        <p:txBody>
          <a:bodyPr/>
          <a:lstStyle/>
          <a:p>
            <a:endParaRPr lang="es-ES" smtClean="0"/>
          </a:p>
        </p:txBody>
      </p:sp>
      <p:pic>
        <p:nvPicPr>
          <p:cNvPr id="32771" name="Picture 5" descr="gatorade"/>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32773" name="Picture 5">
            <a:hlinkClick r:id="" action="ppaction://media"/>
          </p:cNvPr>
          <p:cNvPicPr>
            <a:picLocks noRot="1" noChangeAspect="1" noChangeArrowheads="1"/>
          </p:cNvPicPr>
          <p:nvPr>
            <a:wavAudioFile r:embed="rId1" name="~PP2345.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397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7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277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p:cNvSpPr>
          <p:nvPr>
            <p:ph type="title"/>
          </p:nvPr>
        </p:nvSpPr>
        <p:spPr bwMode="auto"/>
        <p:txBody>
          <a:bodyPr wrap="square" lIns="91440" tIns="45720" rIns="91440" bIns="45720" numCol="1" anchorCtr="0" compatLnSpc="1">
            <a:prstTxWarp prst="textNoShape">
              <a:avLst/>
            </a:prstTxWarp>
          </a:bodyPr>
          <a:lstStyle/>
          <a:p>
            <a:pPr>
              <a:defRPr/>
            </a:pPr>
            <a:endParaRPr lang="es-ES" smtClean="0">
              <a:effectLst/>
            </a:endParaRPr>
          </a:p>
        </p:txBody>
      </p:sp>
      <p:sp>
        <p:nvSpPr>
          <p:cNvPr id="33794" name="Rectangle 3"/>
          <p:cNvSpPr>
            <a:spLocks noGrp="1"/>
          </p:cNvSpPr>
          <p:nvPr>
            <p:ph type="body" idx="1"/>
          </p:nvPr>
        </p:nvSpPr>
        <p:spPr/>
        <p:txBody>
          <a:bodyPr/>
          <a:lstStyle/>
          <a:p>
            <a:endParaRPr lang="es-ES" smtClean="0"/>
          </a:p>
        </p:txBody>
      </p:sp>
      <p:pic>
        <p:nvPicPr>
          <p:cNvPr id="33795" name="Picture 4" descr="ejercicio"/>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33797" name="Picture 5">
            <a:hlinkClick r:id="" action="ppaction://media"/>
          </p:cNvPr>
          <p:cNvPicPr>
            <a:picLocks noRot="1" noChangeAspect="1" noChangeArrowheads="1"/>
          </p:cNvPicPr>
          <p:nvPr>
            <a:wavAudioFile r:embed="rId1" name="~PP2495.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2465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7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379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p:cNvSpPr>
          <p:nvPr>
            <p:ph type="title"/>
          </p:nvPr>
        </p:nvSpPr>
        <p:spPr bwMode="auto"/>
        <p:txBody>
          <a:bodyPr wrap="square" lIns="91440" tIns="45720" rIns="91440" bIns="45720" numCol="1" anchorCtr="0" compatLnSpc="1">
            <a:prstTxWarp prst="textNoShape">
              <a:avLst/>
            </a:prstTxWarp>
          </a:bodyPr>
          <a:lstStyle/>
          <a:p>
            <a:pPr>
              <a:defRPr/>
            </a:pPr>
            <a:endParaRPr lang="es-ES" smtClean="0">
              <a:effectLst/>
            </a:endParaRPr>
          </a:p>
        </p:txBody>
      </p:sp>
      <p:sp>
        <p:nvSpPr>
          <p:cNvPr id="34818" name="Rectangle 3"/>
          <p:cNvSpPr>
            <a:spLocks noGrp="1"/>
          </p:cNvSpPr>
          <p:nvPr>
            <p:ph type="body" idx="1"/>
          </p:nvPr>
        </p:nvSpPr>
        <p:spPr/>
        <p:txBody>
          <a:bodyPr/>
          <a:lstStyle/>
          <a:p>
            <a:endParaRPr lang="es-ES" smtClean="0"/>
          </a:p>
        </p:txBody>
      </p:sp>
      <p:pic>
        <p:nvPicPr>
          <p:cNvPr id="34819" name="Picture 4" descr="fiebre"/>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34821" name="Picture 5">
            <a:hlinkClick r:id="" action="ppaction://media"/>
          </p:cNvPr>
          <p:cNvPicPr>
            <a:picLocks noRot="1" noChangeAspect="1" noChangeArrowheads="1"/>
          </p:cNvPicPr>
          <p:nvPr>
            <a:wavAudioFile r:embed="rId1" name="~PP1904.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280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8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482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p:cNvSpPr>
          <p:nvPr>
            <p:ph type="title"/>
          </p:nvPr>
        </p:nvSpPr>
        <p:spPr bwMode="auto"/>
        <p:txBody>
          <a:bodyPr wrap="square" lIns="91440" tIns="45720" rIns="91440" bIns="45720" numCol="1" anchorCtr="0" compatLnSpc="1">
            <a:prstTxWarp prst="textNoShape">
              <a:avLst/>
            </a:prstTxWarp>
          </a:bodyPr>
          <a:lstStyle/>
          <a:p>
            <a:pPr>
              <a:defRPr/>
            </a:pPr>
            <a:endParaRPr lang="es-ES" smtClean="0">
              <a:effectLst/>
            </a:endParaRPr>
          </a:p>
        </p:txBody>
      </p:sp>
      <p:sp>
        <p:nvSpPr>
          <p:cNvPr id="35842" name="Rectangle 3"/>
          <p:cNvSpPr>
            <a:spLocks noGrp="1"/>
          </p:cNvSpPr>
          <p:nvPr>
            <p:ph type="body" idx="1"/>
          </p:nvPr>
        </p:nvSpPr>
        <p:spPr/>
        <p:txBody>
          <a:bodyPr/>
          <a:lstStyle/>
          <a:p>
            <a:endParaRPr lang="es-ES" smtClean="0"/>
          </a:p>
        </p:txBody>
      </p:sp>
      <p:pic>
        <p:nvPicPr>
          <p:cNvPr id="35843" name="Picture 4" descr="gente"/>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35845" name="Picture 5">
            <a:hlinkClick r:id="" action="ppaction://media"/>
          </p:cNvPr>
          <p:cNvPicPr>
            <a:picLocks noRot="1" noChangeAspect="1" noChangeArrowheads="1"/>
          </p:cNvPicPr>
          <p:nvPr>
            <a:wavAudioFile r:embed="rId1" name="~PP3966.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224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8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584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title"/>
          </p:nvPr>
        </p:nvSpPr>
        <p:spPr bwMode="auto"/>
        <p:txBody>
          <a:bodyPr wrap="square" lIns="91440" tIns="45720" rIns="91440" bIns="45720" numCol="1" anchorCtr="0" compatLnSpc="1">
            <a:prstTxWarp prst="textNoShape">
              <a:avLst/>
            </a:prstTxWarp>
          </a:bodyPr>
          <a:lstStyle/>
          <a:p>
            <a:pPr>
              <a:defRPr/>
            </a:pPr>
            <a:endParaRPr lang="es-ES" smtClean="0">
              <a:effectLst/>
            </a:endParaRPr>
          </a:p>
        </p:txBody>
      </p:sp>
      <p:sp>
        <p:nvSpPr>
          <p:cNvPr id="36866" name="Rectangle 3"/>
          <p:cNvSpPr>
            <a:spLocks noGrp="1"/>
          </p:cNvSpPr>
          <p:nvPr>
            <p:ph type="body" idx="1"/>
          </p:nvPr>
        </p:nvSpPr>
        <p:spPr/>
        <p:txBody>
          <a:bodyPr/>
          <a:lstStyle/>
          <a:p>
            <a:endParaRPr lang="es-ES" smtClean="0"/>
          </a:p>
        </p:txBody>
      </p:sp>
      <p:pic>
        <p:nvPicPr>
          <p:cNvPr id="36867" name="Picture 4" descr="hemorragia"/>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36869" name="Picture 5">
            <a:hlinkClick r:id="" action="ppaction://media"/>
          </p:cNvPr>
          <p:cNvPicPr>
            <a:picLocks noRot="1" noChangeAspect="1" noChangeArrowheads="1"/>
          </p:cNvPicPr>
          <p:nvPr>
            <a:wavAudioFile r:embed="rId1" name="~PP386.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577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8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686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type="title"/>
          </p:nvPr>
        </p:nvSpPr>
        <p:spPr bwMode="auto"/>
        <p:txBody>
          <a:bodyPr wrap="square" lIns="91440" tIns="45720" rIns="91440" bIns="45720" numCol="1" anchorCtr="0" compatLnSpc="1">
            <a:prstTxWarp prst="textNoShape">
              <a:avLst/>
            </a:prstTxWarp>
          </a:bodyPr>
          <a:lstStyle/>
          <a:p>
            <a:pPr>
              <a:defRPr/>
            </a:pPr>
            <a:endParaRPr lang="es-ES" smtClean="0">
              <a:effectLst/>
            </a:endParaRPr>
          </a:p>
        </p:txBody>
      </p:sp>
      <p:sp>
        <p:nvSpPr>
          <p:cNvPr id="37890" name="Rectangle 3"/>
          <p:cNvSpPr>
            <a:spLocks noGrp="1"/>
          </p:cNvSpPr>
          <p:nvPr>
            <p:ph type="body" idx="1"/>
          </p:nvPr>
        </p:nvSpPr>
        <p:spPr/>
        <p:txBody>
          <a:bodyPr/>
          <a:lstStyle/>
          <a:p>
            <a:endParaRPr lang="es-ES" smtClean="0"/>
          </a:p>
        </p:txBody>
      </p:sp>
      <p:pic>
        <p:nvPicPr>
          <p:cNvPr id="37891" name="Picture 4" descr="celular"/>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37893" name="Picture 5">
            <a:hlinkClick r:id="" action="ppaction://media"/>
          </p:cNvPr>
          <p:cNvPicPr>
            <a:picLocks noRot="1" noChangeAspect="1" noChangeArrowheads="1"/>
          </p:cNvPicPr>
          <p:nvPr>
            <a:wavAudioFile r:embed="rId1" name="~PP2652.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5136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8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789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 descr="D:\amigdalas-hipertroficas.jpg"/>
          <p:cNvPicPr>
            <a:picLocks noChangeAspect="1" noChangeArrowheads="1"/>
          </p:cNvPicPr>
          <p:nvPr/>
        </p:nvPicPr>
        <p:blipFill>
          <a:blip r:embed="rId3"/>
          <a:srcRect/>
          <a:stretch>
            <a:fillRect/>
          </a:stretch>
        </p:blipFill>
        <p:spPr bwMode="auto">
          <a:xfrm>
            <a:off x="0" y="6350"/>
            <a:ext cx="9144000" cy="6845300"/>
          </a:xfrm>
          <a:prstGeom prst="rect">
            <a:avLst/>
          </a:prstGeom>
          <a:noFill/>
          <a:ln w="9525">
            <a:noFill/>
            <a:miter lim="800000"/>
            <a:headEnd/>
            <a:tailEnd/>
          </a:ln>
        </p:spPr>
      </p:pic>
      <p:pic>
        <p:nvPicPr>
          <p:cNvPr id="15363" name="Picture 3">
            <a:hlinkClick r:id="" action="ppaction://media"/>
          </p:cNvPr>
          <p:cNvPicPr>
            <a:picLocks noRot="1" noChangeAspect="1" noChangeArrowheads="1"/>
          </p:cNvPicPr>
          <p:nvPr>
            <a:wavAudioFile r:embed="rId1" name="~PP88.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288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3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536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rx-peril-cavum.jpg"/>
          <p:cNvPicPr>
            <a:picLocks noChangeAspect="1" noChangeArrowheads="1"/>
          </p:cNvPicPr>
          <p:nvPr/>
        </p:nvPicPr>
        <p:blipFill>
          <a:blip r:embed="rId3"/>
          <a:srcRect/>
          <a:stretch>
            <a:fillRect/>
          </a:stretch>
        </p:blipFill>
        <p:spPr bwMode="auto">
          <a:xfrm>
            <a:off x="0" y="7938"/>
            <a:ext cx="9144000" cy="6842125"/>
          </a:xfrm>
          <a:prstGeom prst="rect">
            <a:avLst/>
          </a:prstGeom>
          <a:noFill/>
          <a:ln w="9525">
            <a:noFill/>
            <a:miter lim="800000"/>
            <a:headEnd/>
            <a:tailEnd/>
          </a:ln>
        </p:spPr>
      </p:pic>
      <p:pic>
        <p:nvPicPr>
          <p:cNvPr id="16387" name="Picture 3">
            <a:hlinkClick r:id="" action="ppaction://media"/>
          </p:cNvPr>
          <p:cNvPicPr>
            <a:picLocks noRot="1" noChangeAspect="1" noChangeArrowheads="1"/>
          </p:cNvPicPr>
          <p:nvPr>
            <a:wavAudioFile r:embed="rId1" name="~PP1053.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90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38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638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 descr="D:\rx-perfil-cavum-adenoides-pequenas.jpg"/>
          <p:cNvPicPr>
            <a:picLocks noChangeAspect="1" noChangeArrowheads="1"/>
          </p:cNvPicPr>
          <p:nvPr/>
        </p:nvPicPr>
        <p:blipFill>
          <a:blip r:embed="rId3"/>
          <a:srcRect/>
          <a:stretch>
            <a:fillRect/>
          </a:stretch>
        </p:blipFill>
        <p:spPr bwMode="auto">
          <a:xfrm>
            <a:off x="0" y="17463"/>
            <a:ext cx="9144000" cy="6823075"/>
          </a:xfrm>
          <a:prstGeom prst="rect">
            <a:avLst/>
          </a:prstGeom>
          <a:noFill/>
          <a:ln w="9525">
            <a:noFill/>
            <a:miter lim="800000"/>
            <a:headEnd/>
            <a:tailEnd/>
          </a:ln>
        </p:spPr>
      </p:pic>
      <p:pic>
        <p:nvPicPr>
          <p:cNvPr id="17411" name="Picture 3">
            <a:hlinkClick r:id="" action="ppaction://media"/>
          </p:cNvPr>
          <p:cNvPicPr>
            <a:picLocks noRot="1" noChangeAspect="1" noChangeArrowheads="1"/>
          </p:cNvPicPr>
          <p:nvPr>
            <a:wavAudioFile r:embed="rId1" name="~PP220.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236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4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74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D:\fotos Septiembre 2008 016.jpg"/>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18435" name="Picture 3">
            <a:hlinkClick r:id="" action="ppaction://media"/>
          </p:cNvPr>
          <p:cNvPicPr>
            <a:picLocks noRot="1" noChangeAspect="1" noChangeArrowheads="1"/>
          </p:cNvPicPr>
          <p:nvPr>
            <a:wavAudioFile r:embed="rId1" name="~PP205.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654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4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843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D:\fotos Noviembre 2008 030.jpg"/>
          <p:cNvPicPr>
            <a:picLocks noChangeAspect="1" noChangeArrowheads="1"/>
          </p:cNvPicPr>
          <p:nvPr/>
        </p:nvPicPr>
        <p:blipFill>
          <a:blip r:embed="rId3"/>
          <a:srcRect/>
          <a:stretch>
            <a:fillRect/>
          </a:stretch>
        </p:blipFill>
        <p:spPr bwMode="auto">
          <a:xfrm>
            <a:off x="0" y="19050"/>
            <a:ext cx="9144000" cy="6858000"/>
          </a:xfrm>
          <a:prstGeom prst="rect">
            <a:avLst/>
          </a:prstGeom>
          <a:noFill/>
          <a:ln w="9525">
            <a:noFill/>
            <a:miter lim="800000"/>
            <a:headEnd/>
            <a:tailEnd/>
          </a:ln>
        </p:spPr>
      </p:pic>
      <p:pic>
        <p:nvPicPr>
          <p:cNvPr id="19459" name="Picture 3">
            <a:hlinkClick r:id="" action="ppaction://media"/>
          </p:cNvPr>
          <p:cNvPicPr>
            <a:picLocks noRot="1" noChangeAspect="1" noChangeArrowheads="1"/>
          </p:cNvPicPr>
          <p:nvPr>
            <a:wavAudioFile r:embed="rId1" name="~PP778.WAV"/>
          </p:nvPr>
        </p:nvPicPr>
        <p:blipFill>
          <a:blip r:embed="rId4"/>
          <a:srcRect/>
          <a:stretch>
            <a:fillRect/>
          </a:stretch>
        </p:blipFill>
        <p:spPr bwMode="auto">
          <a:xfrm>
            <a:off x="8632825" y="6346825"/>
            <a:ext cx="304800" cy="304800"/>
          </a:xfrm>
          <a:prstGeom prst="rect">
            <a:avLst/>
          </a:prstGeom>
          <a:noFill/>
        </p:spPr>
      </p:pic>
    </p:spTree>
  </p:cSld>
  <p:clrMapOvr>
    <a:masterClrMapping/>
  </p:clrMapOvr>
  <p:transition advTm="1686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4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945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2"/>
          <p:cNvSpPr txBox="1">
            <a:spLocks noChangeArrowheads="1"/>
          </p:cNvSpPr>
          <p:nvPr/>
        </p:nvSpPr>
        <p:spPr bwMode="auto">
          <a:xfrm>
            <a:off x="593725" y="565150"/>
            <a:ext cx="184150" cy="641350"/>
          </a:xfrm>
          <a:prstGeom prst="rect">
            <a:avLst/>
          </a:prstGeom>
          <a:noFill/>
          <a:ln w="9525">
            <a:noFill/>
            <a:miter lim="800000"/>
            <a:headEnd/>
            <a:tailEnd/>
          </a:ln>
        </p:spPr>
        <p:txBody>
          <a:bodyPr wrap="none">
            <a:spAutoFit/>
          </a:bodyPr>
          <a:lstStyle/>
          <a:p>
            <a:endParaRPr lang="es-ES" sz="3600">
              <a:latin typeface="Verdana" pitchFamily="34" charset="0"/>
            </a:endParaRPr>
          </a:p>
        </p:txBody>
      </p:sp>
      <p:sp>
        <p:nvSpPr>
          <p:cNvPr id="20482" name="Text Box 3"/>
          <p:cNvSpPr txBox="1">
            <a:spLocks noChangeArrowheads="1"/>
          </p:cNvSpPr>
          <p:nvPr/>
        </p:nvSpPr>
        <p:spPr bwMode="auto">
          <a:xfrm>
            <a:off x="838200" y="685800"/>
            <a:ext cx="6172200" cy="641350"/>
          </a:xfrm>
          <a:prstGeom prst="rect">
            <a:avLst/>
          </a:prstGeom>
          <a:noFill/>
          <a:ln w="9525">
            <a:noFill/>
            <a:miter lim="800000"/>
            <a:headEnd/>
            <a:tailEnd/>
          </a:ln>
        </p:spPr>
        <p:txBody>
          <a:bodyPr>
            <a:spAutoFit/>
          </a:bodyPr>
          <a:lstStyle/>
          <a:p>
            <a:pPr>
              <a:spcBef>
                <a:spcPct val="50000"/>
              </a:spcBef>
            </a:pPr>
            <a:r>
              <a:rPr lang="es-ES_tradnl" sz="3600">
                <a:latin typeface="Verdana" pitchFamily="34" charset="0"/>
              </a:rPr>
              <a:t>Morbilidad.</a:t>
            </a:r>
            <a:endParaRPr lang="es-ES" sz="3600">
              <a:latin typeface="Verdana" pitchFamily="34" charset="0"/>
            </a:endParaRPr>
          </a:p>
        </p:txBody>
      </p:sp>
      <p:sp>
        <p:nvSpPr>
          <p:cNvPr id="20483" name="Text Box 4"/>
          <p:cNvSpPr txBox="1">
            <a:spLocks noChangeArrowheads="1"/>
          </p:cNvSpPr>
          <p:nvPr/>
        </p:nvSpPr>
        <p:spPr bwMode="auto">
          <a:xfrm>
            <a:off x="990600" y="1428750"/>
            <a:ext cx="6096000" cy="3970338"/>
          </a:xfrm>
          <a:prstGeom prst="rect">
            <a:avLst/>
          </a:prstGeom>
          <a:noFill/>
          <a:ln w="9525">
            <a:noFill/>
            <a:miter lim="800000"/>
            <a:headEnd/>
            <a:tailEnd/>
          </a:ln>
        </p:spPr>
        <p:txBody>
          <a:bodyPr>
            <a:spAutoFit/>
          </a:bodyPr>
          <a:lstStyle/>
          <a:p>
            <a:pPr>
              <a:spcBef>
                <a:spcPct val="50000"/>
              </a:spcBef>
            </a:pPr>
            <a:r>
              <a:rPr lang="es-ES_tradnl" sz="1800" b="1">
                <a:solidFill>
                  <a:schemeClr val="bg2"/>
                </a:solidFill>
                <a:latin typeface="Verdana" pitchFamily="34" charset="0"/>
              </a:rPr>
              <a:t>Mal rendimiento escolar. Deterioro en el C.I.</a:t>
            </a:r>
          </a:p>
          <a:p>
            <a:pPr>
              <a:spcBef>
                <a:spcPct val="50000"/>
              </a:spcBef>
            </a:pPr>
            <a:r>
              <a:rPr lang="es-ES_tradnl" sz="1800" b="1">
                <a:solidFill>
                  <a:schemeClr val="bg2"/>
                </a:solidFill>
                <a:latin typeface="Verdana" pitchFamily="34" charset="0"/>
              </a:rPr>
              <a:t>Mala progresión pondoestatural.</a:t>
            </a:r>
          </a:p>
          <a:p>
            <a:pPr>
              <a:spcBef>
                <a:spcPct val="50000"/>
              </a:spcBef>
            </a:pPr>
            <a:r>
              <a:rPr lang="es-ES_tradnl" sz="1800" b="1">
                <a:solidFill>
                  <a:schemeClr val="bg2"/>
                </a:solidFill>
                <a:latin typeface="Verdana" pitchFamily="34" charset="0"/>
              </a:rPr>
              <a:t>Infecciones.</a:t>
            </a:r>
          </a:p>
          <a:p>
            <a:pPr>
              <a:spcBef>
                <a:spcPct val="50000"/>
              </a:spcBef>
            </a:pPr>
            <a:r>
              <a:rPr lang="es-ES_tradnl" sz="1800" b="1">
                <a:solidFill>
                  <a:schemeClr val="bg2"/>
                </a:solidFill>
                <a:latin typeface="Verdana" pitchFamily="34" charset="0"/>
              </a:rPr>
              <a:t>Hipoacusia conductiva sostenida.</a:t>
            </a:r>
          </a:p>
          <a:p>
            <a:pPr>
              <a:spcBef>
                <a:spcPct val="50000"/>
              </a:spcBef>
            </a:pPr>
            <a:r>
              <a:rPr lang="es-ES_tradnl" sz="1800" b="1">
                <a:solidFill>
                  <a:schemeClr val="bg2"/>
                </a:solidFill>
                <a:latin typeface="Verdana" pitchFamily="34" charset="0"/>
              </a:rPr>
              <a:t>Incremento de convulsiones en epilépticos.</a:t>
            </a:r>
          </a:p>
          <a:p>
            <a:pPr>
              <a:spcBef>
                <a:spcPct val="50000"/>
              </a:spcBef>
            </a:pPr>
            <a:r>
              <a:rPr lang="es-ES_tradnl" sz="1800" b="1">
                <a:solidFill>
                  <a:schemeClr val="bg2"/>
                </a:solidFill>
                <a:latin typeface="Verdana" pitchFamily="34" charset="0"/>
              </a:rPr>
              <a:t>Cambios en arquitectura craneofacial.</a:t>
            </a:r>
          </a:p>
          <a:p>
            <a:pPr>
              <a:spcBef>
                <a:spcPct val="50000"/>
              </a:spcBef>
            </a:pPr>
            <a:r>
              <a:rPr lang="es-ES_tradnl" sz="1800" b="1">
                <a:solidFill>
                  <a:schemeClr val="bg2"/>
                </a:solidFill>
                <a:latin typeface="Verdana" pitchFamily="34" charset="0"/>
              </a:rPr>
              <a:t>Alteraciones cardiovasculares. Corazón pulmonar.</a:t>
            </a:r>
          </a:p>
          <a:p>
            <a:pPr>
              <a:spcBef>
                <a:spcPct val="50000"/>
              </a:spcBef>
            </a:pPr>
            <a:r>
              <a:rPr lang="es-ES_tradnl" sz="1800" b="1">
                <a:solidFill>
                  <a:schemeClr val="bg2"/>
                </a:solidFill>
                <a:latin typeface="Verdana" pitchFamily="34" charset="0"/>
              </a:rPr>
              <a:t>Enuresis.</a:t>
            </a:r>
          </a:p>
          <a:p>
            <a:pPr>
              <a:spcBef>
                <a:spcPct val="50000"/>
              </a:spcBef>
            </a:pPr>
            <a:r>
              <a:rPr lang="es-ES_tradnl" sz="1800" b="1">
                <a:solidFill>
                  <a:schemeClr val="bg2"/>
                </a:solidFill>
                <a:latin typeface="Verdana" pitchFamily="34" charset="0"/>
              </a:rPr>
              <a:t>Vómitos.</a:t>
            </a:r>
            <a:endParaRPr lang="es-ES" sz="1800" b="1">
              <a:solidFill>
                <a:schemeClr val="bg2"/>
              </a:solidFill>
              <a:latin typeface="Verdana" pitchFamily="34" charset="0"/>
            </a:endParaRPr>
          </a:p>
        </p:txBody>
      </p:sp>
      <p:pic>
        <p:nvPicPr>
          <p:cNvPr id="20485" name="Picture 5">
            <a:hlinkClick r:id="" action="ppaction://media"/>
          </p:cNvPr>
          <p:cNvPicPr>
            <a:picLocks noRot="1" noChangeAspect="1" noChangeArrowheads="1"/>
          </p:cNvPicPr>
          <p:nvPr>
            <a:wavAudioFile r:embed="rId1" name="~PP2429.WAV"/>
          </p:nvPr>
        </p:nvPicPr>
        <p:blipFill>
          <a:blip r:embed="rId3"/>
          <a:srcRect/>
          <a:stretch>
            <a:fillRect/>
          </a:stretch>
        </p:blipFill>
        <p:spPr bwMode="auto">
          <a:xfrm>
            <a:off x="8632825" y="6346825"/>
            <a:ext cx="304800" cy="304800"/>
          </a:xfrm>
          <a:prstGeom prst="rect">
            <a:avLst/>
          </a:prstGeom>
          <a:noFill/>
        </p:spPr>
      </p:pic>
    </p:spTree>
  </p:cSld>
  <p:clrMapOvr>
    <a:masterClrMapping/>
  </p:clrMapOvr>
  <p:transition advTm="4663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4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048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0" y="1981200"/>
            <a:ext cx="9144000" cy="3683000"/>
          </a:xfrm>
          <a:prstGeom prst="rect">
            <a:avLst/>
          </a:prstGeom>
          <a:noFill/>
          <a:ln w="9525">
            <a:noFill/>
            <a:miter lim="800000"/>
            <a:headEnd/>
            <a:tailEnd/>
          </a:ln>
        </p:spPr>
        <p:txBody>
          <a:bodyPr>
            <a:spAutoFit/>
          </a:bodyPr>
          <a:lstStyle/>
          <a:p>
            <a:pPr>
              <a:spcBef>
                <a:spcPct val="50000"/>
              </a:spcBef>
            </a:pPr>
            <a:r>
              <a:rPr lang="es-ES_tradnl" sz="1200" b="1">
                <a:latin typeface="Verdana" pitchFamily="34" charset="0"/>
                <a:cs typeface="Times New Roman" pitchFamily="18" charset="0"/>
              </a:rPr>
              <a:t> </a:t>
            </a:r>
            <a:r>
              <a:rPr lang="es-ES_tradnl" sz="1400" u="sng">
                <a:solidFill>
                  <a:schemeClr val="bg2"/>
                </a:solidFill>
                <a:latin typeface="Verdana" pitchFamily="34" charset="0"/>
                <a:cs typeface="Times New Roman" pitchFamily="18" charset="0"/>
              </a:rPr>
              <a:t>Problemas que causa la enfermedad. Beneficios de la cirugía.</a:t>
            </a:r>
            <a:endParaRPr lang="es-ES" sz="1400">
              <a:solidFill>
                <a:schemeClr val="bg2"/>
              </a:solidFill>
              <a:latin typeface="Verdana" pitchFamily="34" charset="0"/>
              <a:cs typeface="Times New Roman" pitchFamily="18" charset="0"/>
            </a:endParaRPr>
          </a:p>
          <a:p>
            <a:pPr>
              <a:spcBef>
                <a:spcPct val="50000"/>
              </a:spcBef>
            </a:pPr>
            <a:r>
              <a:rPr lang="es-ES_tradnl" sz="1200">
                <a:solidFill>
                  <a:schemeClr val="bg2"/>
                </a:solidFill>
                <a:latin typeface="Verdana" pitchFamily="34" charset="0"/>
                <a:cs typeface="Times New Roman" pitchFamily="18" charset="0"/>
              </a:rPr>
              <a:t>La cirugía en más del  90% de los casos corrige el  síndrome de apneas – hipopneas del sueño que se manifiesta por ronquidos intensos y dificultad para respirar todas las noches. Esto afecta la calidad del sueño impidiendo el buen descanso y generando síntomas como cansancio, somnolencia durante el día, problemas de atención, irritabilidad etc. Menos del tres por ciento de estas personas puede desarrollar problemas cardiológicos  generando desde incapacidad para realizar ejercicios físicos hasta trastornos cardiacos graves que pueden requerir internación en terapia intensiva (esto ultimo es raro). La enfermedad puede causar un atraso del crecimiento en altura y peso. La mala oxigenación nocturna en los casos severos y si no existe tratamiento puede deteriorar en forma irreversible el coeficiente intelectual. Suelen verse problemas de hipoacusia (no escuchan bien). Las infecciones reiteradas de las amígdalas también pueden llevar a su medico a proponerle la amigdalectomía. La hipertrofia adenoidea predispone a las sinusitis y hace que los niños respiren por la boca. No perciben bien los olores y el aire que llega a los pulmones no es filtrado, calentado y humidificado por la nariz. En nuestros días la amigdalectomia y/o adenoidectomia es una de las cirugías con anestesia general que más se realiza en niños (en  EEUU) . Se ha comprobado que la adenoamigdalectomia aumenta la velocidad de crecimiento pondoestatural en niños por debajo del percentil 50 o aún por arriba de este.  Mejora otras variables de comportamiento como el humor, hiperactividad, agresividad, cansancio, fatiga, letargo, somnolencia diurna, problemas de atención, desempeño escolar y es habitual observar cambios en las características de la voz luego de la cirugía. La colocación de tubos de ventilación timpánica o simplemente la adenoidectomia mejora en más del 90 % los problemas de hipoacusia conductiva por otopatia secretora. </a:t>
            </a:r>
            <a:r>
              <a:rPr lang="es-ES_tradnl" sz="1200" b="1" i="1" u="sng">
                <a:solidFill>
                  <a:schemeClr val="bg2"/>
                </a:solidFill>
                <a:cs typeface="Times New Roman" pitchFamily="18" charset="0"/>
              </a:rPr>
              <a:t> </a:t>
            </a:r>
            <a:endParaRPr lang="es-ES" sz="1200">
              <a:solidFill>
                <a:schemeClr val="bg2"/>
              </a:solidFill>
              <a:latin typeface="Verdana" pitchFamily="34" charset="0"/>
            </a:endParaRPr>
          </a:p>
        </p:txBody>
      </p:sp>
      <p:sp>
        <p:nvSpPr>
          <p:cNvPr id="21506" name="Text Box 4"/>
          <p:cNvSpPr txBox="1">
            <a:spLocks noChangeArrowheads="1"/>
          </p:cNvSpPr>
          <p:nvPr/>
        </p:nvSpPr>
        <p:spPr bwMode="auto">
          <a:xfrm>
            <a:off x="0" y="381000"/>
            <a:ext cx="9144000" cy="946150"/>
          </a:xfrm>
          <a:prstGeom prst="rect">
            <a:avLst/>
          </a:prstGeom>
          <a:noFill/>
          <a:ln w="9525">
            <a:noFill/>
            <a:miter lim="800000"/>
            <a:headEnd/>
            <a:tailEnd/>
          </a:ln>
        </p:spPr>
        <p:txBody>
          <a:bodyPr>
            <a:spAutoFit/>
          </a:bodyPr>
          <a:lstStyle/>
          <a:p>
            <a:pPr>
              <a:spcBef>
                <a:spcPct val="50000"/>
              </a:spcBef>
            </a:pPr>
            <a:r>
              <a:rPr lang="es-ES_tradnl" sz="2800" u="sng">
                <a:latin typeface="Verdana" pitchFamily="34" charset="0"/>
                <a:cs typeface="Times New Roman" pitchFamily="18" charset="0"/>
              </a:rPr>
              <a:t>Riesgos y beneficios  de la adenoidectomia y/o amigdalectomia por hipertrofia adenoamigdalina.</a:t>
            </a:r>
            <a:endParaRPr lang="es-ES" sz="2800">
              <a:latin typeface="Verdana" pitchFamily="34" charset="0"/>
            </a:endParaRPr>
          </a:p>
        </p:txBody>
      </p:sp>
      <p:pic>
        <p:nvPicPr>
          <p:cNvPr id="21508" name="Picture 4">
            <a:hlinkClick r:id="" action="ppaction://media"/>
          </p:cNvPr>
          <p:cNvPicPr>
            <a:picLocks noRot="1" noChangeAspect="1" noChangeArrowheads="1"/>
          </p:cNvPicPr>
          <p:nvPr>
            <a:wavAudioFile r:embed="rId1" name="~PP1015.WAV"/>
          </p:nvPr>
        </p:nvPicPr>
        <p:blipFill>
          <a:blip r:embed="rId3"/>
          <a:srcRect/>
          <a:stretch>
            <a:fillRect/>
          </a:stretch>
        </p:blipFill>
        <p:spPr bwMode="auto">
          <a:xfrm>
            <a:off x="8632825" y="6346825"/>
            <a:ext cx="304800" cy="304800"/>
          </a:xfrm>
          <a:prstGeom prst="rect">
            <a:avLst/>
          </a:prstGeom>
          <a:noFill/>
        </p:spPr>
      </p:pic>
    </p:spTree>
  </p:cSld>
  <p:clrMapOvr>
    <a:masterClrMapping/>
  </p:clrMapOvr>
  <p:transition advTm="394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50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1508"/>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urrencia">
  <a:themeElements>
    <a:clrScheme name="Concurrencia">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Brío">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Concurrencia">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867</TotalTime>
  <Words>347</Words>
  <Application>Microsoft Office PowerPoint</Application>
  <PresentationFormat>Presentación en pantalla (4:3)</PresentationFormat>
  <Paragraphs>21</Paragraphs>
  <Slides>25</Slides>
  <Notes>0</Notes>
  <HiddenSlides>0</HiddenSlides>
  <MMClips>25</MMClips>
  <ScaleCrop>false</ScaleCrop>
  <HeadingPairs>
    <vt:vector size="6" baseType="variant">
      <vt:variant>
        <vt:lpstr>Fuentes usadas</vt:lpstr>
      </vt:variant>
      <vt:variant>
        <vt:i4>6</vt:i4>
      </vt:variant>
      <vt:variant>
        <vt:lpstr>Plantilla de diseño</vt:lpstr>
      </vt:variant>
      <vt:variant>
        <vt:i4>4</vt:i4>
      </vt:variant>
      <vt:variant>
        <vt:lpstr>Títulos de diapositiva</vt:lpstr>
      </vt:variant>
      <vt:variant>
        <vt:i4>25</vt:i4>
      </vt:variant>
    </vt:vector>
  </HeadingPairs>
  <TitlesOfParts>
    <vt:vector size="35" baseType="lpstr">
      <vt:lpstr>Times New Roman</vt:lpstr>
      <vt:lpstr>Arial</vt:lpstr>
      <vt:lpstr>Century Gothic</vt:lpstr>
      <vt:lpstr>Wingdings 3</vt:lpstr>
      <vt:lpstr>Verdana</vt:lpstr>
      <vt:lpstr>Wingdings 2</vt:lpstr>
      <vt:lpstr>Concurrencia</vt:lpstr>
      <vt:lpstr>Concurrencia</vt:lpstr>
      <vt:lpstr>Concurrencia</vt:lpstr>
      <vt:lpstr>Concurrencia</vt:lpstr>
      <vt:lpstr>Instructivo cirugía garganta.</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x</dc:creator>
  <cp:lastModifiedBy>USER</cp:lastModifiedBy>
  <cp:revision>34</cp:revision>
  <dcterms:created xsi:type="dcterms:W3CDTF">1980-01-04T03:09:11Z</dcterms:created>
  <dcterms:modified xsi:type="dcterms:W3CDTF">2017-11-20T21:04:51Z</dcterms:modified>
</cp:coreProperties>
</file>